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43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59" r:id="rId10"/>
    <p:sldId id="266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267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32" r:id="rId31"/>
    <p:sldId id="334" r:id="rId32"/>
    <p:sldId id="329" r:id="rId33"/>
    <p:sldId id="330" r:id="rId34"/>
    <p:sldId id="331" r:id="rId35"/>
    <p:sldId id="335" r:id="rId36"/>
    <p:sldId id="336" r:id="rId37"/>
    <p:sldId id="337" r:id="rId38"/>
    <p:sldId id="338" r:id="rId39"/>
    <p:sldId id="339" r:id="rId40"/>
    <p:sldId id="270" r:id="rId41"/>
    <p:sldId id="340" r:id="rId42"/>
  </p:sldIdLst>
  <p:sldSz cx="9144000" cy="5143500" type="screen16x9"/>
  <p:notesSz cx="6858000" cy="9144000"/>
  <p:embeddedFontLst>
    <p:embeddedFont>
      <p:font typeface="B Nazanin" panose="00000400000000000000" pitchFamily="2" charset="-78"/>
      <p:regular r:id="rId44"/>
      <p:bold r:id="rId45"/>
    </p:embeddedFont>
    <p:embeddedFont>
      <p:font typeface="Bahnschrift SemiBold" panose="020B0502040204020203" pitchFamily="34" charset="0"/>
      <p:bold r:id="rId46"/>
    </p:embeddedFont>
    <p:embeddedFont>
      <p:font typeface="Bebas Neue" panose="020B0606020202050201" pitchFamily="34" charset="0"/>
      <p:regular r:id="rId47"/>
    </p:embeddedFont>
    <p:embeddedFont>
      <p:font typeface="IRANYekan Black" panose="020B0506030804020204" pitchFamily="34" charset="-78"/>
      <p:bold r:id="rId48"/>
    </p:embeddedFont>
    <p:embeddedFont>
      <p:font typeface="Lexend" panose="020B0604020202020204" charset="0"/>
      <p:regular r:id="rId49"/>
      <p:bold r:id="rId50"/>
    </p:embeddedFont>
    <p:embeddedFont>
      <p:font typeface="Lexend Medium" panose="020B0604020202020204" charset="0"/>
      <p:regular r:id="rId51"/>
      <p:bold r:id="rId52"/>
    </p:embeddedFont>
    <p:embeddedFont>
      <p:font typeface="Lexend SemiBold" panose="020B0604020202020204" charset="0"/>
      <p:regular r:id="rId53"/>
      <p:bold r:id="rId54"/>
    </p:embeddedFont>
    <p:embeddedFont>
      <p:font typeface="Nunito Light" pitchFamily="2" charset="0"/>
      <p:regular r:id="rId55"/>
      <p: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6DF92-A1F7-4236-9393-D55D10B93A67}">
  <a:tblStyle styleId="{9476DF92-A1F7-4236-9393-D55D10B93A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0D4DCD-BEB9-4ADF-9BA7-28684BD6A01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e86577bbe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e86577bbe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e86577bbe8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e86577bbe8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e85554533a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e85554533a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528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e85554533a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e85554533a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391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1e86577bbe8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1e86577bbe8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e85554533a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e85554533a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1e85554533a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1e85554533a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1e85554533a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1e85554533a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e86577bbe8_1_28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e86577bbe8_1_28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1e86577bbe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1e86577bbe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1e86577bbe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1e86577bbe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e86577bbe8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e86577bbe8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1e85554533a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1e85554533a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33;p2"/>
          <p:cNvSpPr txBox="1">
            <a:spLocks noGrp="1"/>
          </p:cNvSpPr>
          <p:nvPr>
            <p:ph type="ctrTitle"/>
          </p:nvPr>
        </p:nvSpPr>
        <p:spPr>
          <a:xfrm>
            <a:off x="1831350" y="1264575"/>
            <a:ext cx="5481300" cy="19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subTitle" idx="1"/>
          </p:nvPr>
        </p:nvSpPr>
        <p:spPr>
          <a:xfrm>
            <a:off x="1831350" y="3185387"/>
            <a:ext cx="5481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-519750" y="-741612"/>
            <a:ext cx="10369825" cy="6798813"/>
            <a:chOff x="-519750" y="-741612"/>
            <a:chExt cx="10369825" cy="6798813"/>
          </a:xfrm>
        </p:grpSpPr>
        <p:sp>
          <p:nvSpPr>
            <p:cNvPr id="36" name="Google Shape;36;p2"/>
            <p:cNvSpPr/>
            <p:nvPr/>
          </p:nvSpPr>
          <p:spPr>
            <a:xfrm>
              <a:off x="8223775" y="-7416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519750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8" name="Google Shape;38;p2"/>
          <p:cNvGrpSpPr/>
          <p:nvPr/>
        </p:nvGrpSpPr>
        <p:grpSpPr>
          <a:xfrm>
            <a:off x="-4756678" y="-1087025"/>
            <a:ext cx="8220278" cy="2682675"/>
            <a:chOff x="-4756678" y="-1087025"/>
            <a:chExt cx="8220278" cy="2682675"/>
          </a:xfrm>
        </p:grpSpPr>
        <p:sp>
          <p:nvSpPr>
            <p:cNvPr id="39" name="Google Shape;39;p2"/>
            <p:cNvSpPr/>
            <p:nvPr/>
          </p:nvSpPr>
          <p:spPr>
            <a:xfrm rot="10800000">
              <a:off x="-470025" y="783550"/>
              <a:ext cx="939000" cy="812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4756678" y="-1087025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734300" y="-426750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038650" y="189700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592000" y="314200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94125" y="143399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298000" y="53948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5224575" y="3680900"/>
            <a:ext cx="8332272" cy="2641425"/>
            <a:chOff x="5224575" y="3680900"/>
            <a:chExt cx="8332272" cy="2641425"/>
          </a:xfrm>
        </p:grpSpPr>
        <p:sp>
          <p:nvSpPr>
            <p:cNvPr id="47" name="Google Shape;47;p2"/>
            <p:cNvSpPr/>
            <p:nvPr/>
          </p:nvSpPr>
          <p:spPr>
            <a:xfrm>
              <a:off x="8699850" y="3680900"/>
              <a:ext cx="939000" cy="812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638947" y="4401425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552925" y="46964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224575" y="4768625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080975" y="4696425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27800" y="498608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758950" y="4696425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13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405" name="Google Shape;405;p13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13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13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13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9" name="Google Shape;409;p13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0" name="Google Shape;410;p13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1" name="Google Shape;411;p13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2" name="Google Shape;412;p13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3" name="Google Shape;413;p13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13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13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13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13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13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13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13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13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13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13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13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13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13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3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8" name="Google Shape;42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1"/>
          </p:nvPr>
        </p:nvSpPr>
        <p:spPr>
          <a:xfrm>
            <a:off x="713225" y="2193177"/>
            <a:ext cx="2562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3"/>
          <p:cNvSpPr txBox="1">
            <a:spLocks noGrp="1"/>
          </p:cNvSpPr>
          <p:nvPr>
            <p:ph type="subTitle" idx="2"/>
          </p:nvPr>
        </p:nvSpPr>
        <p:spPr>
          <a:xfrm>
            <a:off x="3290499" y="2193177"/>
            <a:ext cx="2562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13"/>
          <p:cNvSpPr txBox="1">
            <a:spLocks noGrp="1"/>
          </p:cNvSpPr>
          <p:nvPr>
            <p:ph type="subTitle" idx="3"/>
          </p:nvPr>
        </p:nvSpPr>
        <p:spPr>
          <a:xfrm>
            <a:off x="713225" y="3626575"/>
            <a:ext cx="2562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3"/>
          <p:cNvSpPr txBox="1">
            <a:spLocks noGrp="1"/>
          </p:cNvSpPr>
          <p:nvPr>
            <p:ph type="subTitle" idx="4"/>
          </p:nvPr>
        </p:nvSpPr>
        <p:spPr>
          <a:xfrm>
            <a:off x="3290499" y="3626575"/>
            <a:ext cx="2562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3"/>
          <p:cNvSpPr txBox="1">
            <a:spLocks noGrp="1"/>
          </p:cNvSpPr>
          <p:nvPr>
            <p:ph type="subTitle" idx="5"/>
          </p:nvPr>
        </p:nvSpPr>
        <p:spPr>
          <a:xfrm>
            <a:off x="5867776" y="2193177"/>
            <a:ext cx="2562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3"/>
          <p:cNvSpPr txBox="1">
            <a:spLocks noGrp="1"/>
          </p:cNvSpPr>
          <p:nvPr>
            <p:ph type="subTitle" idx="6"/>
          </p:nvPr>
        </p:nvSpPr>
        <p:spPr>
          <a:xfrm>
            <a:off x="5867776" y="3626575"/>
            <a:ext cx="25629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3"/>
          <p:cNvSpPr txBox="1">
            <a:spLocks noGrp="1"/>
          </p:cNvSpPr>
          <p:nvPr>
            <p:ph type="title" idx="7" hasCustomPrompt="1"/>
          </p:nvPr>
        </p:nvSpPr>
        <p:spPr>
          <a:xfrm>
            <a:off x="1586225" y="1448275"/>
            <a:ext cx="816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6" name="Google Shape;436;p13"/>
          <p:cNvSpPr txBox="1">
            <a:spLocks noGrp="1"/>
          </p:cNvSpPr>
          <p:nvPr>
            <p:ph type="title" idx="8" hasCustomPrompt="1"/>
          </p:nvPr>
        </p:nvSpPr>
        <p:spPr>
          <a:xfrm>
            <a:off x="1586225" y="2881704"/>
            <a:ext cx="816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7" name="Google Shape;437;p13"/>
          <p:cNvSpPr txBox="1">
            <a:spLocks noGrp="1"/>
          </p:cNvSpPr>
          <p:nvPr>
            <p:ph type="title" idx="9" hasCustomPrompt="1"/>
          </p:nvPr>
        </p:nvSpPr>
        <p:spPr>
          <a:xfrm>
            <a:off x="4163499" y="1448275"/>
            <a:ext cx="816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8" name="Google Shape;438;p13"/>
          <p:cNvSpPr txBox="1">
            <a:spLocks noGrp="1"/>
          </p:cNvSpPr>
          <p:nvPr>
            <p:ph type="title" idx="13" hasCustomPrompt="1"/>
          </p:nvPr>
        </p:nvSpPr>
        <p:spPr>
          <a:xfrm>
            <a:off x="4163499" y="2881704"/>
            <a:ext cx="816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39" name="Google Shape;439;p13"/>
          <p:cNvSpPr txBox="1">
            <a:spLocks noGrp="1"/>
          </p:cNvSpPr>
          <p:nvPr>
            <p:ph type="title" idx="14" hasCustomPrompt="1"/>
          </p:nvPr>
        </p:nvSpPr>
        <p:spPr>
          <a:xfrm>
            <a:off x="6781876" y="1448272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0" name="Google Shape;440;p13"/>
          <p:cNvSpPr txBox="1">
            <a:spLocks noGrp="1"/>
          </p:cNvSpPr>
          <p:nvPr>
            <p:ph type="title" idx="15" hasCustomPrompt="1"/>
          </p:nvPr>
        </p:nvSpPr>
        <p:spPr>
          <a:xfrm>
            <a:off x="6781876" y="2881703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41" name="Google Shape;441;p13"/>
          <p:cNvSpPr txBox="1">
            <a:spLocks noGrp="1"/>
          </p:cNvSpPr>
          <p:nvPr>
            <p:ph type="subTitle" idx="16"/>
          </p:nvPr>
        </p:nvSpPr>
        <p:spPr>
          <a:xfrm>
            <a:off x="713225" y="1904177"/>
            <a:ext cx="2562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2" name="Google Shape;442;p13"/>
          <p:cNvSpPr txBox="1">
            <a:spLocks noGrp="1"/>
          </p:cNvSpPr>
          <p:nvPr>
            <p:ph type="subTitle" idx="17"/>
          </p:nvPr>
        </p:nvSpPr>
        <p:spPr>
          <a:xfrm>
            <a:off x="3290499" y="1904177"/>
            <a:ext cx="2562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3" name="Google Shape;443;p13"/>
          <p:cNvSpPr txBox="1">
            <a:spLocks noGrp="1"/>
          </p:cNvSpPr>
          <p:nvPr>
            <p:ph type="subTitle" idx="18"/>
          </p:nvPr>
        </p:nvSpPr>
        <p:spPr>
          <a:xfrm>
            <a:off x="5867776" y="1904177"/>
            <a:ext cx="2562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subTitle" idx="19"/>
          </p:nvPr>
        </p:nvSpPr>
        <p:spPr>
          <a:xfrm>
            <a:off x="713225" y="3337650"/>
            <a:ext cx="2562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subTitle" idx="20"/>
          </p:nvPr>
        </p:nvSpPr>
        <p:spPr>
          <a:xfrm>
            <a:off x="3290499" y="3337650"/>
            <a:ext cx="2562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6" name="Google Shape;446;p13"/>
          <p:cNvSpPr txBox="1">
            <a:spLocks noGrp="1"/>
          </p:cNvSpPr>
          <p:nvPr>
            <p:ph type="subTitle" idx="21"/>
          </p:nvPr>
        </p:nvSpPr>
        <p:spPr>
          <a:xfrm>
            <a:off x="5867776" y="3337650"/>
            <a:ext cx="25629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447" name="Google Shape;447;p13"/>
          <p:cNvGrpSpPr/>
          <p:nvPr/>
        </p:nvGrpSpPr>
        <p:grpSpPr>
          <a:xfrm flipH="1">
            <a:off x="-668906" y="-741612"/>
            <a:ext cx="10369825" cy="6798813"/>
            <a:chOff x="-519750" y="-741612"/>
            <a:chExt cx="10369825" cy="6798813"/>
          </a:xfrm>
        </p:grpSpPr>
        <p:sp>
          <p:nvSpPr>
            <p:cNvPr id="448" name="Google Shape;448;p13"/>
            <p:cNvSpPr/>
            <p:nvPr/>
          </p:nvSpPr>
          <p:spPr>
            <a:xfrm>
              <a:off x="8223775" y="-7416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-519750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50" name="Google Shape;450;p13"/>
          <p:cNvGrpSpPr/>
          <p:nvPr/>
        </p:nvGrpSpPr>
        <p:grpSpPr>
          <a:xfrm>
            <a:off x="-877326" y="4604000"/>
            <a:ext cx="5948400" cy="1443000"/>
            <a:chOff x="-877326" y="4604000"/>
            <a:chExt cx="5948400" cy="1443000"/>
          </a:xfrm>
        </p:grpSpPr>
        <p:sp>
          <p:nvSpPr>
            <p:cNvPr id="451" name="Google Shape;451;p13"/>
            <p:cNvSpPr/>
            <p:nvPr/>
          </p:nvSpPr>
          <p:spPr>
            <a:xfrm flipH="1">
              <a:off x="-877326" y="4604000"/>
              <a:ext cx="5948400" cy="14430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2" name="Google Shape;452;p13"/>
            <p:cNvSpPr/>
            <p:nvPr/>
          </p:nvSpPr>
          <p:spPr>
            <a:xfrm flipH="1">
              <a:off x="2990613" y="47972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453" name="Google Shape;453;p13"/>
            <p:cNvSpPr/>
            <p:nvPr/>
          </p:nvSpPr>
          <p:spPr>
            <a:xfrm flipH="1">
              <a:off x="4003069" y="4861725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4" name="Google Shape;454;p13"/>
            <p:cNvSpPr/>
            <p:nvPr/>
          </p:nvSpPr>
          <p:spPr>
            <a:xfrm flipH="1">
              <a:off x="2033631" y="4721025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5" name="Google Shape;455;p13"/>
            <p:cNvSpPr/>
            <p:nvPr/>
          </p:nvSpPr>
          <p:spPr>
            <a:xfrm flipH="1">
              <a:off x="2644944" y="497001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6" name="Google Shape;456;p13"/>
            <p:cNvSpPr/>
            <p:nvPr/>
          </p:nvSpPr>
          <p:spPr>
            <a:xfrm flipH="1">
              <a:off x="1671319" y="4771125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7" name="Google Shape;457;p13"/>
            <p:cNvSpPr/>
            <p:nvPr/>
          </p:nvSpPr>
          <p:spPr>
            <a:xfrm flipH="1">
              <a:off x="508726" y="47972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</p:grpSp>
      <p:grpSp>
        <p:nvGrpSpPr>
          <p:cNvPr id="458" name="Google Shape;458;p13"/>
          <p:cNvGrpSpPr/>
          <p:nvPr/>
        </p:nvGrpSpPr>
        <p:grpSpPr>
          <a:xfrm>
            <a:off x="-550641" y="539502"/>
            <a:ext cx="10399591" cy="4322141"/>
            <a:chOff x="-550641" y="539502"/>
            <a:chExt cx="10399591" cy="4322141"/>
          </a:xfrm>
        </p:grpSpPr>
        <p:sp>
          <p:nvSpPr>
            <p:cNvPr id="459" name="Google Shape;459;p13"/>
            <p:cNvSpPr/>
            <p:nvPr/>
          </p:nvSpPr>
          <p:spPr>
            <a:xfrm rot="2452041" flipH="1">
              <a:off x="8758748" y="747735"/>
              <a:ext cx="939004" cy="812034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0" name="Google Shape;460;p13"/>
            <p:cNvSpPr/>
            <p:nvPr/>
          </p:nvSpPr>
          <p:spPr>
            <a:xfrm rot="-1478454" flipH="1">
              <a:off x="-424045" y="3890887"/>
              <a:ext cx="939007" cy="812011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" name="Google Shape;462;p14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463" name="Google Shape;463;p14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14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14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6" name="Google Shape;466;p14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7" name="Google Shape;467;p14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14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14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14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1" name="Google Shape;471;p14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2" name="Google Shape;472;p14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3" name="Google Shape;473;p14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4" name="Google Shape;474;p14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5" name="Google Shape;475;p14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6" name="Google Shape;476;p14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7" name="Google Shape;477;p14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8" name="Google Shape;478;p14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9" name="Google Shape;479;p14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0" name="Google Shape;480;p14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1" name="Google Shape;481;p14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2" name="Google Shape;482;p14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3" name="Google Shape;483;p14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4" name="Google Shape;484;p14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5" name="Google Shape;485;p14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86" name="Google Shape;486;p14"/>
          <p:cNvSpPr txBox="1">
            <a:spLocks noGrp="1"/>
          </p:cNvSpPr>
          <p:nvPr>
            <p:ph type="title"/>
          </p:nvPr>
        </p:nvSpPr>
        <p:spPr>
          <a:xfrm>
            <a:off x="1653450" y="3363300"/>
            <a:ext cx="58371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87" name="Google Shape;487;p14"/>
          <p:cNvSpPr txBox="1">
            <a:spLocks noGrp="1"/>
          </p:cNvSpPr>
          <p:nvPr>
            <p:ph type="subTitle" idx="1"/>
          </p:nvPr>
        </p:nvSpPr>
        <p:spPr>
          <a:xfrm>
            <a:off x="1653450" y="1248300"/>
            <a:ext cx="5837100" cy="21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88" name="Google Shape;488;p14"/>
          <p:cNvGrpSpPr/>
          <p:nvPr/>
        </p:nvGrpSpPr>
        <p:grpSpPr>
          <a:xfrm>
            <a:off x="-922550" y="-237460"/>
            <a:ext cx="10609700" cy="6467463"/>
            <a:chOff x="-922550" y="-237460"/>
            <a:chExt cx="10609700" cy="6467463"/>
          </a:xfrm>
        </p:grpSpPr>
        <p:sp>
          <p:nvSpPr>
            <p:cNvPr id="489" name="Google Shape;489;p14"/>
            <p:cNvSpPr/>
            <p:nvPr/>
          </p:nvSpPr>
          <p:spPr>
            <a:xfrm rot="10800000" flipH="1">
              <a:off x="8060850" y="460400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0" name="Google Shape;490;p14"/>
            <p:cNvSpPr/>
            <p:nvPr/>
          </p:nvSpPr>
          <p:spPr>
            <a:xfrm rot="10800000" flipH="1">
              <a:off x="-922550" y="-23746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491" name="Google Shape;491;p14"/>
          <p:cNvSpPr/>
          <p:nvPr/>
        </p:nvSpPr>
        <p:spPr>
          <a:xfrm rot="1350516" flipH="1">
            <a:off x="243823" y="4330593"/>
            <a:ext cx="938817" cy="81224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492" name="Google Shape;492;p14"/>
          <p:cNvGrpSpPr/>
          <p:nvPr/>
        </p:nvGrpSpPr>
        <p:grpSpPr>
          <a:xfrm>
            <a:off x="7733161" y="-3510025"/>
            <a:ext cx="2049576" cy="6594000"/>
            <a:chOff x="7733161" y="-3510025"/>
            <a:chExt cx="2049576" cy="6594000"/>
          </a:xfrm>
        </p:grpSpPr>
        <p:sp>
          <p:nvSpPr>
            <p:cNvPr id="493" name="Google Shape;493;p14"/>
            <p:cNvSpPr/>
            <p:nvPr/>
          </p:nvSpPr>
          <p:spPr>
            <a:xfrm rot="5400000" flipH="1">
              <a:off x="5685937" y="-1012825"/>
              <a:ext cx="6594000" cy="1599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4" name="Google Shape;494;p14"/>
            <p:cNvSpPr/>
            <p:nvPr/>
          </p:nvSpPr>
          <p:spPr>
            <a:xfrm rot="5400000" flipH="1">
              <a:off x="7733161" y="-482302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5" name="Google Shape;495;p14"/>
            <p:cNvSpPr/>
            <p:nvPr/>
          </p:nvSpPr>
          <p:spPr>
            <a:xfrm rot="5400000" flipH="1">
              <a:off x="8699111" y="1166048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6" name="Google Shape;496;p14"/>
            <p:cNvSpPr/>
            <p:nvPr/>
          </p:nvSpPr>
          <p:spPr>
            <a:xfrm rot="5400000" flipH="1">
              <a:off x="8682586" y="1768823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7" name="Google Shape;497;p14"/>
            <p:cNvSpPr/>
            <p:nvPr/>
          </p:nvSpPr>
          <p:spPr>
            <a:xfrm rot="5400000" flipH="1">
              <a:off x="8481446" y="2349058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498" name="Google Shape;498;p14"/>
            <p:cNvSpPr/>
            <p:nvPr/>
          </p:nvSpPr>
          <p:spPr>
            <a:xfrm rot="5400000" flipH="1">
              <a:off x="8682573" y="89837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9" name="Google Shape;499;p14"/>
            <p:cNvSpPr/>
            <p:nvPr/>
          </p:nvSpPr>
          <p:spPr>
            <a:xfrm rot="5400000" flipH="1">
              <a:off x="8775311" y="55948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16"/>
          <p:cNvGrpSpPr/>
          <p:nvPr/>
        </p:nvGrpSpPr>
        <p:grpSpPr>
          <a:xfrm rot="10800000" flipH="1"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540" name="Google Shape;540;p16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16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16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16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6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6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6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16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16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6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16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16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16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16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6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6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16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6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6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16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6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6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6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3" name="Google Shape;563;p16"/>
          <p:cNvGrpSpPr/>
          <p:nvPr/>
        </p:nvGrpSpPr>
        <p:grpSpPr>
          <a:xfrm rot="10800000" flipH="1">
            <a:off x="-922550" y="-1071625"/>
            <a:ext cx="10609700" cy="6467463"/>
            <a:chOff x="-922550" y="-237460"/>
            <a:chExt cx="10609700" cy="6467463"/>
          </a:xfrm>
        </p:grpSpPr>
        <p:sp>
          <p:nvSpPr>
            <p:cNvPr id="564" name="Google Shape;564;p16"/>
            <p:cNvSpPr/>
            <p:nvPr/>
          </p:nvSpPr>
          <p:spPr>
            <a:xfrm rot="10800000" flipH="1">
              <a:off x="8060850" y="460400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 rot="10800000" flipH="1">
              <a:off x="-922550" y="-23746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66" name="Google Shape;566;p16"/>
          <p:cNvSpPr/>
          <p:nvPr/>
        </p:nvSpPr>
        <p:spPr>
          <a:xfrm rot="9449484">
            <a:off x="243823" y="15544"/>
            <a:ext cx="938817" cy="81224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567" name="Google Shape;567;p16"/>
          <p:cNvGrpSpPr/>
          <p:nvPr/>
        </p:nvGrpSpPr>
        <p:grpSpPr>
          <a:xfrm rot="10800000" flipH="1">
            <a:off x="7969811" y="1821652"/>
            <a:ext cx="2092251" cy="6594000"/>
            <a:chOff x="7969811" y="-3257275"/>
            <a:chExt cx="2092251" cy="6594000"/>
          </a:xfrm>
        </p:grpSpPr>
        <p:sp>
          <p:nvSpPr>
            <p:cNvPr id="568" name="Google Shape;568;p16"/>
            <p:cNvSpPr/>
            <p:nvPr/>
          </p:nvSpPr>
          <p:spPr>
            <a:xfrm rot="5400000" flipH="1">
              <a:off x="5965262" y="-760075"/>
              <a:ext cx="6594000" cy="1599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69" name="Google Shape;569;p16"/>
            <p:cNvSpPr/>
            <p:nvPr/>
          </p:nvSpPr>
          <p:spPr>
            <a:xfrm rot="5400000" flipH="1">
              <a:off x="7969811" y="-482302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70" name="Google Shape;570;p16"/>
            <p:cNvSpPr/>
            <p:nvPr/>
          </p:nvSpPr>
          <p:spPr>
            <a:xfrm rot="5400000" flipH="1">
              <a:off x="8699111" y="1166048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71" name="Google Shape;571;p16"/>
            <p:cNvSpPr/>
            <p:nvPr/>
          </p:nvSpPr>
          <p:spPr>
            <a:xfrm rot="5400000" flipH="1">
              <a:off x="8682586" y="1768823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72" name="Google Shape;572;p16"/>
            <p:cNvSpPr/>
            <p:nvPr/>
          </p:nvSpPr>
          <p:spPr>
            <a:xfrm rot="5400000" flipH="1">
              <a:off x="8481446" y="2349058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573" name="Google Shape;573;p16"/>
            <p:cNvSpPr/>
            <p:nvPr/>
          </p:nvSpPr>
          <p:spPr>
            <a:xfrm rot="5400000" flipH="1">
              <a:off x="8682573" y="89837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 rot="5400000" flipH="1">
              <a:off x="8775311" y="55948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75" name="Google Shape;575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2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20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700" name="Google Shape;700;p20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20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20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20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20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20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20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20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20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20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20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20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20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20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20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20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20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20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20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20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20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20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20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3" name="Google Shape;723;p20"/>
          <p:cNvSpPr txBox="1">
            <a:spLocks noGrp="1"/>
          </p:cNvSpPr>
          <p:nvPr>
            <p:ph type="title"/>
          </p:nvPr>
        </p:nvSpPr>
        <p:spPr>
          <a:xfrm>
            <a:off x="854400" y="585325"/>
            <a:ext cx="7435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20"/>
          <p:cNvSpPr txBox="1">
            <a:spLocks noGrp="1"/>
          </p:cNvSpPr>
          <p:nvPr>
            <p:ph type="subTitle" idx="1"/>
          </p:nvPr>
        </p:nvSpPr>
        <p:spPr>
          <a:xfrm>
            <a:off x="2238150" y="3841425"/>
            <a:ext cx="4667700" cy="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25" name="Google Shape;725;p20"/>
          <p:cNvGrpSpPr/>
          <p:nvPr/>
        </p:nvGrpSpPr>
        <p:grpSpPr>
          <a:xfrm rot="10800000" flipH="1">
            <a:off x="-631463" y="-3960550"/>
            <a:ext cx="1949874" cy="6294300"/>
            <a:chOff x="-631463" y="2912075"/>
            <a:chExt cx="1949874" cy="6294300"/>
          </a:xfrm>
        </p:grpSpPr>
        <p:sp>
          <p:nvSpPr>
            <p:cNvPr id="726" name="Google Shape;726;p20"/>
            <p:cNvSpPr/>
            <p:nvPr/>
          </p:nvSpPr>
          <p:spPr>
            <a:xfrm rot="-5400000">
              <a:off x="-3015113" y="5295725"/>
              <a:ext cx="6294300" cy="15270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27" name="Google Shape;727;p20"/>
            <p:cNvSpPr/>
            <p:nvPr/>
          </p:nvSpPr>
          <p:spPr>
            <a:xfrm rot="-5400000">
              <a:off x="589111" y="4683048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28" name="Google Shape;728;p20"/>
            <p:cNvSpPr/>
            <p:nvPr/>
          </p:nvSpPr>
          <p:spPr>
            <a:xfrm rot="-5400000">
              <a:off x="187361" y="3369948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29" name="Google Shape;729;p20"/>
            <p:cNvSpPr/>
            <p:nvPr/>
          </p:nvSpPr>
          <p:spPr>
            <a:xfrm rot="-5400000">
              <a:off x="436361" y="4164548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30" name="Google Shape;730;p20"/>
            <p:cNvSpPr/>
            <p:nvPr/>
          </p:nvSpPr>
          <p:spPr>
            <a:xfrm rot="-5400000">
              <a:off x="-233630" y="4497583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731" name="Google Shape;731;p20"/>
            <p:cNvSpPr/>
            <p:nvPr/>
          </p:nvSpPr>
          <p:spPr>
            <a:xfrm rot="-5400000">
              <a:off x="211423" y="389174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732" name="Google Shape;732;p20"/>
          <p:cNvGrpSpPr/>
          <p:nvPr/>
        </p:nvGrpSpPr>
        <p:grpSpPr>
          <a:xfrm rot="10800000" flipH="1">
            <a:off x="8052725" y="3293075"/>
            <a:ext cx="1997862" cy="6294300"/>
            <a:chOff x="8052725" y="-4341550"/>
            <a:chExt cx="1997862" cy="6294300"/>
          </a:xfrm>
        </p:grpSpPr>
        <p:sp>
          <p:nvSpPr>
            <p:cNvPr id="733" name="Google Shape;733;p20"/>
            <p:cNvSpPr/>
            <p:nvPr/>
          </p:nvSpPr>
          <p:spPr>
            <a:xfrm rot="-5400000">
              <a:off x="6139937" y="-1957900"/>
              <a:ext cx="6294300" cy="15270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8052725" y="-811425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35" name="Google Shape;735;p20"/>
            <p:cNvSpPr/>
            <p:nvPr/>
          </p:nvSpPr>
          <p:spPr>
            <a:xfrm rot="-5400000">
              <a:off x="8728561" y="1199648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36" name="Google Shape;736;p20"/>
            <p:cNvSpPr/>
            <p:nvPr/>
          </p:nvSpPr>
          <p:spPr>
            <a:xfrm rot="-5400000">
              <a:off x="8915136" y="1017723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37" name="Google Shape;737;p20"/>
            <p:cNvSpPr/>
            <p:nvPr/>
          </p:nvSpPr>
          <p:spPr>
            <a:xfrm rot="-5400000">
              <a:off x="8689823" y="84252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738" name="Google Shape;738;p20"/>
          <p:cNvGrpSpPr/>
          <p:nvPr/>
        </p:nvGrpSpPr>
        <p:grpSpPr>
          <a:xfrm rot="10800000" flipH="1">
            <a:off x="-589309" y="262493"/>
            <a:ext cx="10225539" cy="4700895"/>
            <a:chOff x="-589309" y="282438"/>
            <a:chExt cx="10225539" cy="4700895"/>
          </a:xfrm>
        </p:grpSpPr>
        <p:sp>
          <p:nvSpPr>
            <p:cNvPr id="739" name="Google Shape;739;p20"/>
            <p:cNvSpPr/>
            <p:nvPr/>
          </p:nvSpPr>
          <p:spPr>
            <a:xfrm rot="-1350516">
              <a:off x="-469518" y="431168"/>
              <a:ext cx="938817" cy="81224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40" name="Google Shape;740;p20"/>
            <p:cNvSpPr/>
            <p:nvPr/>
          </p:nvSpPr>
          <p:spPr>
            <a:xfrm rot="658775">
              <a:off x="8628787" y="4089118"/>
              <a:ext cx="938784" cy="81223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_AND_BODY_1_1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p22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782" name="Google Shape;782;p22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22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22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22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22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22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22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22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22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Google Shape;791;p22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22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22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22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22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22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22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22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22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Google Shape;800;p22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Google Shape;801;p22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2" name="Google Shape;802;p22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22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4" name="Google Shape;804;p22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5" name="Google Shape;80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2"/>
          <p:cNvSpPr txBox="1">
            <a:spLocks noGrp="1"/>
          </p:cNvSpPr>
          <p:nvPr>
            <p:ph type="body" idx="1"/>
          </p:nvPr>
        </p:nvSpPr>
        <p:spPr>
          <a:xfrm>
            <a:off x="720000" y="1215748"/>
            <a:ext cx="7704000" cy="9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07" name="Google Shape;807;p22"/>
          <p:cNvGrpSpPr/>
          <p:nvPr/>
        </p:nvGrpSpPr>
        <p:grpSpPr>
          <a:xfrm>
            <a:off x="-424495" y="-741612"/>
            <a:ext cx="10369825" cy="6798813"/>
            <a:chOff x="-519750" y="-741612"/>
            <a:chExt cx="10369825" cy="6798813"/>
          </a:xfrm>
        </p:grpSpPr>
        <p:sp>
          <p:nvSpPr>
            <p:cNvPr id="808" name="Google Shape;808;p22"/>
            <p:cNvSpPr/>
            <p:nvPr/>
          </p:nvSpPr>
          <p:spPr>
            <a:xfrm>
              <a:off x="8223775" y="-7416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09" name="Google Shape;809;p22"/>
            <p:cNvSpPr/>
            <p:nvPr/>
          </p:nvSpPr>
          <p:spPr>
            <a:xfrm>
              <a:off x="-519750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810" name="Google Shape;810;p22"/>
          <p:cNvGrpSpPr/>
          <p:nvPr/>
        </p:nvGrpSpPr>
        <p:grpSpPr>
          <a:xfrm flipH="1">
            <a:off x="4205350" y="4604000"/>
            <a:ext cx="5948400" cy="1443000"/>
            <a:chOff x="-877326" y="4604000"/>
            <a:chExt cx="5948400" cy="1443000"/>
          </a:xfrm>
        </p:grpSpPr>
        <p:sp>
          <p:nvSpPr>
            <p:cNvPr id="811" name="Google Shape;811;p22"/>
            <p:cNvSpPr/>
            <p:nvPr/>
          </p:nvSpPr>
          <p:spPr>
            <a:xfrm flipH="1">
              <a:off x="-877326" y="4604000"/>
              <a:ext cx="5948400" cy="14430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12" name="Google Shape;812;p22"/>
            <p:cNvSpPr/>
            <p:nvPr/>
          </p:nvSpPr>
          <p:spPr>
            <a:xfrm flipH="1">
              <a:off x="2990613" y="47972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813" name="Google Shape;813;p22"/>
            <p:cNvSpPr/>
            <p:nvPr/>
          </p:nvSpPr>
          <p:spPr>
            <a:xfrm flipH="1">
              <a:off x="4003069" y="4861725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14" name="Google Shape;814;p22"/>
            <p:cNvSpPr/>
            <p:nvPr/>
          </p:nvSpPr>
          <p:spPr>
            <a:xfrm flipH="1">
              <a:off x="2033631" y="4721025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15" name="Google Shape;815;p22"/>
            <p:cNvSpPr/>
            <p:nvPr/>
          </p:nvSpPr>
          <p:spPr>
            <a:xfrm flipH="1">
              <a:off x="2644944" y="497001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16" name="Google Shape;816;p22"/>
            <p:cNvSpPr/>
            <p:nvPr/>
          </p:nvSpPr>
          <p:spPr>
            <a:xfrm flipH="1">
              <a:off x="1671319" y="4771125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17" name="Google Shape;817;p22"/>
            <p:cNvSpPr/>
            <p:nvPr/>
          </p:nvSpPr>
          <p:spPr>
            <a:xfrm flipH="1">
              <a:off x="508726" y="47972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</p:grpSp>
      <p:grpSp>
        <p:nvGrpSpPr>
          <p:cNvPr id="818" name="Google Shape;818;p22"/>
          <p:cNvGrpSpPr/>
          <p:nvPr/>
        </p:nvGrpSpPr>
        <p:grpSpPr>
          <a:xfrm flipH="1">
            <a:off x="-572526" y="539502"/>
            <a:ext cx="10399591" cy="4322141"/>
            <a:chOff x="-550641" y="539502"/>
            <a:chExt cx="10399591" cy="4322141"/>
          </a:xfrm>
        </p:grpSpPr>
        <p:sp>
          <p:nvSpPr>
            <p:cNvPr id="819" name="Google Shape;819;p22"/>
            <p:cNvSpPr/>
            <p:nvPr/>
          </p:nvSpPr>
          <p:spPr>
            <a:xfrm rot="2452041" flipH="1">
              <a:off x="8758748" y="747735"/>
              <a:ext cx="939004" cy="812034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20" name="Google Shape;820;p22"/>
            <p:cNvSpPr/>
            <p:nvPr/>
          </p:nvSpPr>
          <p:spPr>
            <a:xfrm rot="-1478454" flipH="1">
              <a:off x="-424045" y="3890887"/>
              <a:ext cx="939007" cy="812011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2" name="Google Shape;822;p23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823" name="Google Shape;823;p23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23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5" name="Google Shape;825;p23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Google Shape;826;p23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23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23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23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23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Google Shape;831;p23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Google Shape;832;p23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23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Google Shape;834;p23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Google Shape;835;p23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23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23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23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23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23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Google Shape;841;p23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2" name="Google Shape;842;p23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23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23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23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46" name="Google Shape;84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1"/>
          </p:nvPr>
        </p:nvSpPr>
        <p:spPr>
          <a:xfrm>
            <a:off x="4923135" y="26252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2"/>
          </p:nvPr>
        </p:nvSpPr>
        <p:spPr>
          <a:xfrm>
            <a:off x="1715263" y="26252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3"/>
          </p:nvPr>
        </p:nvSpPr>
        <p:spPr>
          <a:xfrm>
            <a:off x="1715263" y="2137650"/>
            <a:ext cx="25056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850" name="Google Shape;850;p23"/>
          <p:cNvSpPr txBox="1">
            <a:spLocks noGrp="1"/>
          </p:cNvSpPr>
          <p:nvPr>
            <p:ph type="subTitle" idx="4"/>
          </p:nvPr>
        </p:nvSpPr>
        <p:spPr>
          <a:xfrm>
            <a:off x="4923138" y="2137650"/>
            <a:ext cx="2505600" cy="48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Lexend SemiBold"/>
              <a:buNone/>
              <a:defRPr sz="19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grpSp>
        <p:nvGrpSpPr>
          <p:cNvPr id="851" name="Google Shape;851;p23"/>
          <p:cNvGrpSpPr/>
          <p:nvPr/>
        </p:nvGrpSpPr>
        <p:grpSpPr>
          <a:xfrm>
            <a:off x="-922550" y="-237460"/>
            <a:ext cx="10609700" cy="6467463"/>
            <a:chOff x="-922550" y="-237460"/>
            <a:chExt cx="10609700" cy="6467463"/>
          </a:xfrm>
        </p:grpSpPr>
        <p:sp>
          <p:nvSpPr>
            <p:cNvPr id="852" name="Google Shape;852;p23"/>
            <p:cNvSpPr/>
            <p:nvPr/>
          </p:nvSpPr>
          <p:spPr>
            <a:xfrm rot="10800000" flipH="1">
              <a:off x="8060850" y="460400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3" name="Google Shape;853;p23"/>
            <p:cNvSpPr/>
            <p:nvPr/>
          </p:nvSpPr>
          <p:spPr>
            <a:xfrm rot="10800000" flipH="1">
              <a:off x="-922550" y="-23746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854" name="Google Shape;854;p23"/>
          <p:cNvSpPr/>
          <p:nvPr/>
        </p:nvSpPr>
        <p:spPr>
          <a:xfrm rot="1350516" flipH="1">
            <a:off x="243823" y="4330593"/>
            <a:ext cx="938817" cy="81224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855" name="Google Shape;855;p23"/>
          <p:cNvGrpSpPr/>
          <p:nvPr/>
        </p:nvGrpSpPr>
        <p:grpSpPr>
          <a:xfrm>
            <a:off x="7733161" y="-3510025"/>
            <a:ext cx="2049576" cy="6594000"/>
            <a:chOff x="7733161" y="-3510025"/>
            <a:chExt cx="2049576" cy="6594000"/>
          </a:xfrm>
        </p:grpSpPr>
        <p:sp>
          <p:nvSpPr>
            <p:cNvPr id="856" name="Google Shape;856;p23"/>
            <p:cNvSpPr/>
            <p:nvPr/>
          </p:nvSpPr>
          <p:spPr>
            <a:xfrm rot="5400000" flipH="1">
              <a:off x="5685937" y="-1012825"/>
              <a:ext cx="6594000" cy="1599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7" name="Google Shape;857;p23"/>
            <p:cNvSpPr/>
            <p:nvPr/>
          </p:nvSpPr>
          <p:spPr>
            <a:xfrm rot="5400000" flipH="1">
              <a:off x="7733161" y="-482302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8" name="Google Shape;858;p23"/>
            <p:cNvSpPr/>
            <p:nvPr/>
          </p:nvSpPr>
          <p:spPr>
            <a:xfrm rot="5400000" flipH="1">
              <a:off x="8699111" y="1166048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59" name="Google Shape;859;p23"/>
            <p:cNvSpPr/>
            <p:nvPr/>
          </p:nvSpPr>
          <p:spPr>
            <a:xfrm rot="5400000" flipH="1">
              <a:off x="8682586" y="1768823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60" name="Google Shape;860;p23"/>
            <p:cNvSpPr/>
            <p:nvPr/>
          </p:nvSpPr>
          <p:spPr>
            <a:xfrm rot="5400000" flipH="1">
              <a:off x="8481446" y="2349058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861" name="Google Shape;861;p23"/>
            <p:cNvSpPr/>
            <p:nvPr/>
          </p:nvSpPr>
          <p:spPr>
            <a:xfrm rot="5400000" flipH="1">
              <a:off x="8682573" y="89837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62" name="Google Shape;862;p23"/>
            <p:cNvSpPr/>
            <p:nvPr/>
          </p:nvSpPr>
          <p:spPr>
            <a:xfrm rot="5400000" flipH="1">
              <a:off x="8775311" y="55948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24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865" name="Google Shape;865;p24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6" name="Google Shape;866;p24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7" name="Google Shape;867;p24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8" name="Google Shape;868;p24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9" name="Google Shape;869;p24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0" name="Google Shape;870;p24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24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2" name="Google Shape;872;p24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3" name="Google Shape;873;p24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" name="Google Shape;874;p24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24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24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24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24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24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24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24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24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24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24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24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24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24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8" name="Google Shape;888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9" name="Google Shape;889;p24"/>
          <p:cNvSpPr txBox="1">
            <a:spLocks noGrp="1"/>
          </p:cNvSpPr>
          <p:nvPr>
            <p:ph type="subTitle" idx="1"/>
          </p:nvPr>
        </p:nvSpPr>
        <p:spPr>
          <a:xfrm>
            <a:off x="4756598" y="1667625"/>
            <a:ext cx="2947800" cy="23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4"/>
          <p:cNvSpPr txBox="1">
            <a:spLocks noGrp="1"/>
          </p:cNvSpPr>
          <p:nvPr>
            <p:ph type="subTitle" idx="2"/>
          </p:nvPr>
        </p:nvSpPr>
        <p:spPr>
          <a:xfrm>
            <a:off x="1439602" y="1667625"/>
            <a:ext cx="2947800" cy="23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91" name="Google Shape;891;p24"/>
          <p:cNvGrpSpPr/>
          <p:nvPr/>
        </p:nvGrpSpPr>
        <p:grpSpPr>
          <a:xfrm>
            <a:off x="-631463" y="2912075"/>
            <a:ext cx="1949874" cy="6294300"/>
            <a:chOff x="-631463" y="2912075"/>
            <a:chExt cx="1949874" cy="6294300"/>
          </a:xfrm>
        </p:grpSpPr>
        <p:sp>
          <p:nvSpPr>
            <p:cNvPr id="892" name="Google Shape;892;p24"/>
            <p:cNvSpPr/>
            <p:nvPr/>
          </p:nvSpPr>
          <p:spPr>
            <a:xfrm rot="-5400000">
              <a:off x="-3015113" y="5295725"/>
              <a:ext cx="6294300" cy="15270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3" name="Google Shape;893;p24"/>
            <p:cNvSpPr/>
            <p:nvPr/>
          </p:nvSpPr>
          <p:spPr>
            <a:xfrm rot="-5400000">
              <a:off x="589111" y="4683048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4" name="Google Shape;894;p24"/>
            <p:cNvSpPr/>
            <p:nvPr/>
          </p:nvSpPr>
          <p:spPr>
            <a:xfrm rot="-5400000">
              <a:off x="187361" y="3369948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5" name="Google Shape;895;p24"/>
            <p:cNvSpPr/>
            <p:nvPr/>
          </p:nvSpPr>
          <p:spPr>
            <a:xfrm rot="-5400000">
              <a:off x="436361" y="4164548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6" name="Google Shape;896;p24"/>
            <p:cNvSpPr/>
            <p:nvPr/>
          </p:nvSpPr>
          <p:spPr>
            <a:xfrm rot="-5400000">
              <a:off x="-233630" y="4497583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897" name="Google Shape;897;p24"/>
            <p:cNvSpPr/>
            <p:nvPr/>
          </p:nvSpPr>
          <p:spPr>
            <a:xfrm rot="-5400000">
              <a:off x="211423" y="389174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898" name="Google Shape;898;p24"/>
          <p:cNvGrpSpPr/>
          <p:nvPr/>
        </p:nvGrpSpPr>
        <p:grpSpPr>
          <a:xfrm>
            <a:off x="8052725" y="-4341550"/>
            <a:ext cx="1997862" cy="6294300"/>
            <a:chOff x="8052725" y="-4341550"/>
            <a:chExt cx="1997862" cy="6294300"/>
          </a:xfrm>
        </p:grpSpPr>
        <p:sp>
          <p:nvSpPr>
            <p:cNvPr id="899" name="Google Shape;899;p24"/>
            <p:cNvSpPr/>
            <p:nvPr/>
          </p:nvSpPr>
          <p:spPr>
            <a:xfrm rot="-5400000">
              <a:off x="6139937" y="-1957900"/>
              <a:ext cx="6294300" cy="15270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0" name="Google Shape;900;p24"/>
            <p:cNvSpPr/>
            <p:nvPr/>
          </p:nvSpPr>
          <p:spPr>
            <a:xfrm>
              <a:off x="8052725" y="-811425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1" name="Google Shape;901;p24"/>
            <p:cNvSpPr/>
            <p:nvPr/>
          </p:nvSpPr>
          <p:spPr>
            <a:xfrm rot="-5400000">
              <a:off x="8728561" y="1199648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2" name="Google Shape;902;p24"/>
            <p:cNvSpPr/>
            <p:nvPr/>
          </p:nvSpPr>
          <p:spPr>
            <a:xfrm rot="-5400000">
              <a:off x="8915136" y="1017723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3" name="Google Shape;903;p24"/>
            <p:cNvSpPr/>
            <p:nvPr/>
          </p:nvSpPr>
          <p:spPr>
            <a:xfrm rot="-5400000">
              <a:off x="8689823" y="84252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904" name="Google Shape;904;p24"/>
          <p:cNvGrpSpPr/>
          <p:nvPr/>
        </p:nvGrpSpPr>
        <p:grpSpPr>
          <a:xfrm>
            <a:off x="-589309" y="282438"/>
            <a:ext cx="10225539" cy="4700895"/>
            <a:chOff x="-589309" y="282438"/>
            <a:chExt cx="10225539" cy="4700895"/>
          </a:xfrm>
        </p:grpSpPr>
        <p:sp>
          <p:nvSpPr>
            <p:cNvPr id="905" name="Google Shape;905;p24"/>
            <p:cNvSpPr/>
            <p:nvPr/>
          </p:nvSpPr>
          <p:spPr>
            <a:xfrm rot="-1350516">
              <a:off x="-469518" y="431168"/>
              <a:ext cx="938817" cy="81224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6" name="Google Shape;906;p24"/>
            <p:cNvSpPr/>
            <p:nvPr/>
          </p:nvSpPr>
          <p:spPr>
            <a:xfrm rot="658775">
              <a:off x="8628787" y="4089118"/>
              <a:ext cx="938784" cy="81223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oogle Shape;908;p25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909" name="Google Shape;909;p25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25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25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25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25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25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25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25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25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25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25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25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" name="Google Shape;921;p25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25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25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924;p25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" name="Google Shape;925;p25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" name="Google Shape;926;p25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7" name="Google Shape;927;p25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8" name="Google Shape;928;p25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9" name="Google Shape;929;p25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0" name="Google Shape;930;p25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1" name="Google Shape;931;p25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2" name="Google Shape;932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25"/>
          <p:cNvSpPr txBox="1">
            <a:spLocks noGrp="1"/>
          </p:cNvSpPr>
          <p:nvPr>
            <p:ph type="subTitle" idx="1"/>
          </p:nvPr>
        </p:nvSpPr>
        <p:spPr>
          <a:xfrm>
            <a:off x="2208152" y="1643175"/>
            <a:ext cx="32643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4" name="Google Shape;934;p25"/>
          <p:cNvSpPr txBox="1">
            <a:spLocks noGrp="1"/>
          </p:cNvSpPr>
          <p:nvPr>
            <p:ph type="subTitle" idx="2"/>
          </p:nvPr>
        </p:nvSpPr>
        <p:spPr>
          <a:xfrm>
            <a:off x="3671549" y="2737325"/>
            <a:ext cx="32643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25"/>
          <p:cNvSpPr txBox="1">
            <a:spLocks noGrp="1"/>
          </p:cNvSpPr>
          <p:nvPr>
            <p:ph type="subTitle" idx="3"/>
          </p:nvPr>
        </p:nvSpPr>
        <p:spPr>
          <a:xfrm>
            <a:off x="2208150" y="3831473"/>
            <a:ext cx="3264300" cy="6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25"/>
          <p:cNvSpPr txBox="1">
            <a:spLocks noGrp="1"/>
          </p:cNvSpPr>
          <p:nvPr>
            <p:ph type="subTitle" idx="4"/>
          </p:nvPr>
        </p:nvSpPr>
        <p:spPr>
          <a:xfrm>
            <a:off x="2208151" y="1293175"/>
            <a:ext cx="3264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937" name="Google Shape;937;p25"/>
          <p:cNvSpPr txBox="1">
            <a:spLocks noGrp="1"/>
          </p:cNvSpPr>
          <p:nvPr>
            <p:ph type="subTitle" idx="5"/>
          </p:nvPr>
        </p:nvSpPr>
        <p:spPr>
          <a:xfrm>
            <a:off x="3671551" y="2387325"/>
            <a:ext cx="3264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938" name="Google Shape;938;p25"/>
          <p:cNvSpPr txBox="1">
            <a:spLocks noGrp="1"/>
          </p:cNvSpPr>
          <p:nvPr>
            <p:ph type="subTitle" idx="6"/>
          </p:nvPr>
        </p:nvSpPr>
        <p:spPr>
          <a:xfrm>
            <a:off x="2208151" y="3481473"/>
            <a:ext cx="32643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grpSp>
        <p:nvGrpSpPr>
          <p:cNvPr id="939" name="Google Shape;939;p25"/>
          <p:cNvGrpSpPr/>
          <p:nvPr/>
        </p:nvGrpSpPr>
        <p:grpSpPr>
          <a:xfrm flipH="1">
            <a:off x="-668906" y="-741612"/>
            <a:ext cx="10369825" cy="6798813"/>
            <a:chOff x="-519750" y="-741612"/>
            <a:chExt cx="10369825" cy="6798813"/>
          </a:xfrm>
        </p:grpSpPr>
        <p:sp>
          <p:nvSpPr>
            <p:cNvPr id="940" name="Google Shape;940;p25"/>
            <p:cNvSpPr/>
            <p:nvPr/>
          </p:nvSpPr>
          <p:spPr>
            <a:xfrm>
              <a:off x="8223775" y="-7416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1" name="Google Shape;941;p25"/>
            <p:cNvSpPr/>
            <p:nvPr/>
          </p:nvSpPr>
          <p:spPr>
            <a:xfrm>
              <a:off x="-519750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942" name="Google Shape;942;p25"/>
          <p:cNvGrpSpPr/>
          <p:nvPr/>
        </p:nvGrpSpPr>
        <p:grpSpPr>
          <a:xfrm>
            <a:off x="-877326" y="4604000"/>
            <a:ext cx="5948400" cy="1443000"/>
            <a:chOff x="-877326" y="4604000"/>
            <a:chExt cx="5948400" cy="1443000"/>
          </a:xfrm>
        </p:grpSpPr>
        <p:sp>
          <p:nvSpPr>
            <p:cNvPr id="943" name="Google Shape;943;p25"/>
            <p:cNvSpPr/>
            <p:nvPr/>
          </p:nvSpPr>
          <p:spPr>
            <a:xfrm flipH="1">
              <a:off x="-877326" y="4604000"/>
              <a:ext cx="5948400" cy="14430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4" name="Google Shape;944;p25"/>
            <p:cNvSpPr/>
            <p:nvPr/>
          </p:nvSpPr>
          <p:spPr>
            <a:xfrm flipH="1">
              <a:off x="2990613" y="47972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945" name="Google Shape;945;p25"/>
            <p:cNvSpPr/>
            <p:nvPr/>
          </p:nvSpPr>
          <p:spPr>
            <a:xfrm flipH="1">
              <a:off x="4003069" y="4861725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6" name="Google Shape;946;p25"/>
            <p:cNvSpPr/>
            <p:nvPr/>
          </p:nvSpPr>
          <p:spPr>
            <a:xfrm flipH="1">
              <a:off x="2033631" y="4721025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7" name="Google Shape;947;p25"/>
            <p:cNvSpPr/>
            <p:nvPr/>
          </p:nvSpPr>
          <p:spPr>
            <a:xfrm flipH="1">
              <a:off x="2644944" y="497001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8" name="Google Shape;948;p25"/>
            <p:cNvSpPr/>
            <p:nvPr/>
          </p:nvSpPr>
          <p:spPr>
            <a:xfrm flipH="1">
              <a:off x="1671319" y="4771125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9" name="Google Shape;949;p25"/>
            <p:cNvSpPr/>
            <p:nvPr/>
          </p:nvSpPr>
          <p:spPr>
            <a:xfrm flipH="1">
              <a:off x="508726" y="47972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</p:grpSp>
      <p:grpSp>
        <p:nvGrpSpPr>
          <p:cNvPr id="950" name="Google Shape;950;p25"/>
          <p:cNvGrpSpPr/>
          <p:nvPr/>
        </p:nvGrpSpPr>
        <p:grpSpPr>
          <a:xfrm>
            <a:off x="-550641" y="539502"/>
            <a:ext cx="10399591" cy="4322141"/>
            <a:chOff x="-550641" y="539502"/>
            <a:chExt cx="10399591" cy="4322141"/>
          </a:xfrm>
        </p:grpSpPr>
        <p:sp>
          <p:nvSpPr>
            <p:cNvPr id="951" name="Google Shape;951;p25"/>
            <p:cNvSpPr/>
            <p:nvPr/>
          </p:nvSpPr>
          <p:spPr>
            <a:xfrm rot="2452041" flipH="1">
              <a:off x="8758748" y="747735"/>
              <a:ext cx="939004" cy="812034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2" name="Google Shape;952;p25"/>
            <p:cNvSpPr/>
            <p:nvPr/>
          </p:nvSpPr>
          <p:spPr>
            <a:xfrm rot="-1478454" flipH="1">
              <a:off x="-424045" y="3890887"/>
              <a:ext cx="939007" cy="812011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26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955" name="Google Shape;955;p26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26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26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26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26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26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26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26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26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26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26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26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26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26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26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26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26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26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26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26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26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26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26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78" name="Google Shape;978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9" name="Google Shape;979;p26"/>
          <p:cNvSpPr txBox="1">
            <a:spLocks noGrp="1"/>
          </p:cNvSpPr>
          <p:nvPr>
            <p:ph type="subTitle" idx="1"/>
          </p:nvPr>
        </p:nvSpPr>
        <p:spPr>
          <a:xfrm>
            <a:off x="2424850" y="2204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26"/>
          <p:cNvSpPr txBox="1">
            <a:spLocks noGrp="1"/>
          </p:cNvSpPr>
          <p:nvPr>
            <p:ph type="subTitle" idx="2"/>
          </p:nvPr>
        </p:nvSpPr>
        <p:spPr>
          <a:xfrm>
            <a:off x="4740954" y="2204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26"/>
          <p:cNvSpPr txBox="1">
            <a:spLocks noGrp="1"/>
          </p:cNvSpPr>
          <p:nvPr>
            <p:ph type="subTitle" idx="3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26"/>
          <p:cNvSpPr txBox="1">
            <a:spLocks noGrp="1"/>
          </p:cNvSpPr>
          <p:nvPr>
            <p:ph type="subTitle" idx="4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26"/>
          <p:cNvSpPr txBox="1">
            <a:spLocks noGrp="1"/>
          </p:cNvSpPr>
          <p:nvPr>
            <p:ph type="subTitle" idx="5"/>
          </p:nvPr>
        </p:nvSpPr>
        <p:spPr>
          <a:xfrm>
            <a:off x="2424850" y="19211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984" name="Google Shape;984;p26"/>
          <p:cNvSpPr txBox="1">
            <a:spLocks noGrp="1"/>
          </p:cNvSpPr>
          <p:nvPr>
            <p:ph type="subTitle" idx="6"/>
          </p:nvPr>
        </p:nvSpPr>
        <p:spPr>
          <a:xfrm>
            <a:off x="2424850" y="33546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985" name="Google Shape;985;p26"/>
          <p:cNvSpPr txBox="1">
            <a:spLocks noGrp="1"/>
          </p:cNvSpPr>
          <p:nvPr>
            <p:ph type="subTitle" idx="7"/>
          </p:nvPr>
        </p:nvSpPr>
        <p:spPr>
          <a:xfrm>
            <a:off x="4740950" y="19211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986" name="Google Shape;986;p26"/>
          <p:cNvSpPr txBox="1">
            <a:spLocks noGrp="1"/>
          </p:cNvSpPr>
          <p:nvPr>
            <p:ph type="subTitle" idx="8"/>
          </p:nvPr>
        </p:nvSpPr>
        <p:spPr>
          <a:xfrm>
            <a:off x="4740950" y="33546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grpSp>
        <p:nvGrpSpPr>
          <p:cNvPr id="987" name="Google Shape;987;p26"/>
          <p:cNvGrpSpPr/>
          <p:nvPr/>
        </p:nvGrpSpPr>
        <p:grpSpPr>
          <a:xfrm>
            <a:off x="-922550" y="-237460"/>
            <a:ext cx="10609700" cy="6467463"/>
            <a:chOff x="-922550" y="-237460"/>
            <a:chExt cx="10609700" cy="6467463"/>
          </a:xfrm>
        </p:grpSpPr>
        <p:sp>
          <p:nvSpPr>
            <p:cNvPr id="988" name="Google Shape;988;p26"/>
            <p:cNvSpPr/>
            <p:nvPr/>
          </p:nvSpPr>
          <p:spPr>
            <a:xfrm rot="10800000" flipH="1">
              <a:off x="8060850" y="460400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89" name="Google Shape;989;p26"/>
            <p:cNvSpPr/>
            <p:nvPr/>
          </p:nvSpPr>
          <p:spPr>
            <a:xfrm rot="10800000" flipH="1">
              <a:off x="-922550" y="-23746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990" name="Google Shape;990;p26"/>
          <p:cNvSpPr/>
          <p:nvPr/>
        </p:nvSpPr>
        <p:spPr>
          <a:xfrm rot="1350516" flipH="1">
            <a:off x="243823" y="4330593"/>
            <a:ext cx="938817" cy="81224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991" name="Google Shape;991;p26"/>
          <p:cNvGrpSpPr/>
          <p:nvPr/>
        </p:nvGrpSpPr>
        <p:grpSpPr>
          <a:xfrm>
            <a:off x="8592012" y="-3281425"/>
            <a:ext cx="1599600" cy="6594000"/>
            <a:chOff x="8487937" y="-3281425"/>
            <a:chExt cx="1599600" cy="6594000"/>
          </a:xfrm>
        </p:grpSpPr>
        <p:sp>
          <p:nvSpPr>
            <p:cNvPr id="992" name="Google Shape;992;p26"/>
            <p:cNvSpPr/>
            <p:nvPr/>
          </p:nvSpPr>
          <p:spPr>
            <a:xfrm rot="5400000" flipH="1">
              <a:off x="5990737" y="-784225"/>
              <a:ext cx="6594000" cy="1599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93" name="Google Shape;993;p26"/>
            <p:cNvSpPr/>
            <p:nvPr/>
          </p:nvSpPr>
          <p:spPr>
            <a:xfrm rot="5400000" flipH="1">
              <a:off x="8699111" y="1166048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94" name="Google Shape;994;p26"/>
            <p:cNvSpPr/>
            <p:nvPr/>
          </p:nvSpPr>
          <p:spPr>
            <a:xfrm rot="5400000" flipH="1">
              <a:off x="8682586" y="1768823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95" name="Google Shape;995;p26"/>
            <p:cNvSpPr/>
            <p:nvPr/>
          </p:nvSpPr>
          <p:spPr>
            <a:xfrm rot="5400000" flipH="1">
              <a:off x="8481446" y="2349058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996" name="Google Shape;996;p26"/>
            <p:cNvSpPr/>
            <p:nvPr/>
          </p:nvSpPr>
          <p:spPr>
            <a:xfrm rot="5400000" flipH="1">
              <a:off x="8682573" y="89837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97" name="Google Shape;997;p26"/>
            <p:cNvSpPr/>
            <p:nvPr/>
          </p:nvSpPr>
          <p:spPr>
            <a:xfrm rot="5400000" flipH="1">
              <a:off x="8775311" y="55948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9" name="Google Shape;999;p27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1000" name="Google Shape;1000;p27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1" name="Google Shape;1001;p27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2" name="Google Shape;1002;p27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3" name="Google Shape;1003;p27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4" name="Google Shape;1004;p27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5" name="Google Shape;1005;p27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6" name="Google Shape;1006;p27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7" name="Google Shape;1007;p27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8" name="Google Shape;1008;p27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9" name="Google Shape;1009;p27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27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1" name="Google Shape;1011;p27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2" name="Google Shape;1012;p27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" name="Google Shape;1013;p27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" name="Google Shape;1014;p27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5" name="Google Shape;1015;p27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6" name="Google Shape;1016;p27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7" name="Google Shape;1017;p27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8" name="Google Shape;1018;p27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" name="Google Shape;1019;p27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" name="Google Shape;1020;p27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" name="Google Shape;1021;p27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2" name="Google Shape;1022;p27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23" name="Google Shape;1023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1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4" name="Google Shape;1024;p27"/>
          <p:cNvSpPr txBox="1">
            <a:spLocks noGrp="1"/>
          </p:cNvSpPr>
          <p:nvPr>
            <p:ph type="subTitle" idx="1"/>
          </p:nvPr>
        </p:nvSpPr>
        <p:spPr>
          <a:xfrm>
            <a:off x="1114555" y="24843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27"/>
          <p:cNvSpPr txBox="1">
            <a:spLocks noGrp="1"/>
          </p:cNvSpPr>
          <p:nvPr>
            <p:ph type="subTitle" idx="2"/>
          </p:nvPr>
        </p:nvSpPr>
        <p:spPr>
          <a:xfrm>
            <a:off x="3584400" y="24843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7"/>
          <p:cNvSpPr txBox="1">
            <a:spLocks noGrp="1"/>
          </p:cNvSpPr>
          <p:nvPr>
            <p:ph type="subTitle" idx="3"/>
          </p:nvPr>
        </p:nvSpPr>
        <p:spPr>
          <a:xfrm>
            <a:off x="1114555" y="35367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27"/>
          <p:cNvSpPr txBox="1">
            <a:spLocks noGrp="1"/>
          </p:cNvSpPr>
          <p:nvPr>
            <p:ph type="subTitle" idx="4"/>
          </p:nvPr>
        </p:nvSpPr>
        <p:spPr>
          <a:xfrm>
            <a:off x="3584400" y="35367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7"/>
          <p:cNvSpPr txBox="1">
            <a:spLocks noGrp="1"/>
          </p:cNvSpPr>
          <p:nvPr>
            <p:ph type="subTitle" idx="5"/>
          </p:nvPr>
        </p:nvSpPr>
        <p:spPr>
          <a:xfrm>
            <a:off x="6054245" y="24843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7"/>
          <p:cNvSpPr txBox="1">
            <a:spLocks noGrp="1"/>
          </p:cNvSpPr>
          <p:nvPr>
            <p:ph type="subTitle" idx="6"/>
          </p:nvPr>
        </p:nvSpPr>
        <p:spPr>
          <a:xfrm>
            <a:off x="6054245" y="35367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27"/>
          <p:cNvSpPr txBox="1">
            <a:spLocks noGrp="1"/>
          </p:cNvSpPr>
          <p:nvPr>
            <p:ph type="subTitle" idx="7"/>
          </p:nvPr>
        </p:nvSpPr>
        <p:spPr>
          <a:xfrm>
            <a:off x="1113055" y="22228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1031" name="Google Shape;1031;p27"/>
          <p:cNvSpPr txBox="1">
            <a:spLocks noGrp="1"/>
          </p:cNvSpPr>
          <p:nvPr>
            <p:ph type="subTitle" idx="8"/>
          </p:nvPr>
        </p:nvSpPr>
        <p:spPr>
          <a:xfrm>
            <a:off x="3582900" y="22228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1032" name="Google Shape;1032;p27"/>
          <p:cNvSpPr txBox="1">
            <a:spLocks noGrp="1"/>
          </p:cNvSpPr>
          <p:nvPr>
            <p:ph type="subTitle" idx="9"/>
          </p:nvPr>
        </p:nvSpPr>
        <p:spPr>
          <a:xfrm>
            <a:off x="6052745" y="22228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1033" name="Google Shape;1033;p27"/>
          <p:cNvSpPr txBox="1">
            <a:spLocks noGrp="1"/>
          </p:cNvSpPr>
          <p:nvPr>
            <p:ph type="subTitle" idx="13"/>
          </p:nvPr>
        </p:nvSpPr>
        <p:spPr>
          <a:xfrm>
            <a:off x="1113055" y="32741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1034" name="Google Shape;1034;p27"/>
          <p:cNvSpPr txBox="1">
            <a:spLocks noGrp="1"/>
          </p:cNvSpPr>
          <p:nvPr>
            <p:ph type="subTitle" idx="14"/>
          </p:nvPr>
        </p:nvSpPr>
        <p:spPr>
          <a:xfrm>
            <a:off x="3582900" y="32741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1035" name="Google Shape;1035;p27"/>
          <p:cNvSpPr txBox="1">
            <a:spLocks noGrp="1"/>
          </p:cNvSpPr>
          <p:nvPr>
            <p:ph type="subTitle" idx="15"/>
          </p:nvPr>
        </p:nvSpPr>
        <p:spPr>
          <a:xfrm>
            <a:off x="6052745" y="32741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grpSp>
        <p:nvGrpSpPr>
          <p:cNvPr id="1036" name="Google Shape;1036;p27"/>
          <p:cNvGrpSpPr/>
          <p:nvPr/>
        </p:nvGrpSpPr>
        <p:grpSpPr>
          <a:xfrm>
            <a:off x="-631463" y="2912075"/>
            <a:ext cx="1949874" cy="6294300"/>
            <a:chOff x="-631463" y="2912075"/>
            <a:chExt cx="1949874" cy="6294300"/>
          </a:xfrm>
        </p:grpSpPr>
        <p:sp>
          <p:nvSpPr>
            <p:cNvPr id="1037" name="Google Shape;1037;p27"/>
            <p:cNvSpPr/>
            <p:nvPr/>
          </p:nvSpPr>
          <p:spPr>
            <a:xfrm rot="-5400000">
              <a:off x="-3015113" y="5295725"/>
              <a:ext cx="6294300" cy="15270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38" name="Google Shape;1038;p27"/>
            <p:cNvSpPr/>
            <p:nvPr/>
          </p:nvSpPr>
          <p:spPr>
            <a:xfrm rot="-5400000">
              <a:off x="589111" y="4683048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39" name="Google Shape;1039;p27"/>
            <p:cNvSpPr/>
            <p:nvPr/>
          </p:nvSpPr>
          <p:spPr>
            <a:xfrm rot="-5400000">
              <a:off x="187361" y="3369948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40" name="Google Shape;1040;p27"/>
            <p:cNvSpPr/>
            <p:nvPr/>
          </p:nvSpPr>
          <p:spPr>
            <a:xfrm rot="-5400000">
              <a:off x="436361" y="4164548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41" name="Google Shape;1041;p27"/>
            <p:cNvSpPr/>
            <p:nvPr/>
          </p:nvSpPr>
          <p:spPr>
            <a:xfrm rot="-5400000">
              <a:off x="-233630" y="4497583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1042" name="Google Shape;1042;p27"/>
            <p:cNvSpPr/>
            <p:nvPr/>
          </p:nvSpPr>
          <p:spPr>
            <a:xfrm rot="-5400000">
              <a:off x="211423" y="389174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043" name="Google Shape;1043;p27"/>
          <p:cNvGrpSpPr/>
          <p:nvPr/>
        </p:nvGrpSpPr>
        <p:grpSpPr>
          <a:xfrm>
            <a:off x="-589309" y="282438"/>
            <a:ext cx="10225539" cy="2463220"/>
            <a:chOff x="-589309" y="282438"/>
            <a:chExt cx="10225539" cy="2463220"/>
          </a:xfrm>
        </p:grpSpPr>
        <p:sp>
          <p:nvSpPr>
            <p:cNvPr id="1044" name="Google Shape;1044;p27"/>
            <p:cNvSpPr/>
            <p:nvPr/>
          </p:nvSpPr>
          <p:spPr>
            <a:xfrm rot="-1350516">
              <a:off x="-469518" y="431168"/>
              <a:ext cx="938817" cy="81224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45" name="Google Shape;1045;p27"/>
            <p:cNvSpPr/>
            <p:nvPr/>
          </p:nvSpPr>
          <p:spPr>
            <a:xfrm rot="658775">
              <a:off x="8628787" y="1851443"/>
              <a:ext cx="938784" cy="81223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3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56" name="Google Shape;56;p3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3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3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3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3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3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3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" name="Google Shape;63;p3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3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" name="Google Shape;65;p3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3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3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3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3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3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3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3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3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3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9" name="Google Shape;79;p3"/>
          <p:cNvSpPr txBox="1">
            <a:spLocks noGrp="1"/>
          </p:cNvSpPr>
          <p:nvPr>
            <p:ph type="title"/>
          </p:nvPr>
        </p:nvSpPr>
        <p:spPr>
          <a:xfrm>
            <a:off x="2038200" y="2348131"/>
            <a:ext cx="50676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0" name="Google Shape;80;p3"/>
          <p:cNvSpPr txBox="1">
            <a:spLocks noGrp="1"/>
          </p:cNvSpPr>
          <p:nvPr>
            <p:ph type="title" idx="2" hasCustomPrompt="1"/>
          </p:nvPr>
        </p:nvSpPr>
        <p:spPr>
          <a:xfrm>
            <a:off x="3917750" y="1455231"/>
            <a:ext cx="1308600" cy="96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3"/>
          <p:cNvSpPr txBox="1">
            <a:spLocks noGrp="1"/>
          </p:cNvSpPr>
          <p:nvPr>
            <p:ph type="subTitle" idx="1"/>
          </p:nvPr>
        </p:nvSpPr>
        <p:spPr>
          <a:xfrm>
            <a:off x="2038200" y="3080481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3"/>
          <p:cNvGrpSpPr/>
          <p:nvPr/>
        </p:nvGrpSpPr>
        <p:grpSpPr>
          <a:xfrm rot="10800000" flipH="1">
            <a:off x="-519750" y="-821900"/>
            <a:ext cx="10369825" cy="6798813"/>
            <a:chOff x="-519750" y="-741612"/>
            <a:chExt cx="10369825" cy="6798813"/>
          </a:xfrm>
        </p:grpSpPr>
        <p:sp>
          <p:nvSpPr>
            <p:cNvPr id="83" name="Google Shape;83;p3"/>
            <p:cNvSpPr/>
            <p:nvPr/>
          </p:nvSpPr>
          <p:spPr>
            <a:xfrm>
              <a:off x="8223775" y="-7416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-519750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85" name="Google Shape;85;p3"/>
          <p:cNvGrpSpPr/>
          <p:nvPr/>
        </p:nvGrpSpPr>
        <p:grpSpPr>
          <a:xfrm rot="10800000" flipH="1">
            <a:off x="-4756678" y="3639650"/>
            <a:ext cx="8220278" cy="2682675"/>
            <a:chOff x="-4756678" y="-1087025"/>
            <a:chExt cx="8220278" cy="2682675"/>
          </a:xfrm>
        </p:grpSpPr>
        <p:sp>
          <p:nvSpPr>
            <p:cNvPr id="86" name="Google Shape;86;p3"/>
            <p:cNvSpPr/>
            <p:nvPr/>
          </p:nvSpPr>
          <p:spPr>
            <a:xfrm rot="10800000">
              <a:off x="-470025" y="783550"/>
              <a:ext cx="939000" cy="812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-4756678" y="-1087025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2734300" y="-426750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2038650" y="189700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592000" y="314200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94125" y="143399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298000" y="53948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93" name="Google Shape;93;p3"/>
          <p:cNvGrpSpPr/>
          <p:nvPr/>
        </p:nvGrpSpPr>
        <p:grpSpPr>
          <a:xfrm rot="10800000" flipH="1">
            <a:off x="5224575" y="-1087025"/>
            <a:ext cx="8332272" cy="2641425"/>
            <a:chOff x="5224575" y="3680900"/>
            <a:chExt cx="8332272" cy="2641425"/>
          </a:xfrm>
        </p:grpSpPr>
        <p:sp>
          <p:nvSpPr>
            <p:cNvPr id="94" name="Google Shape;94;p3"/>
            <p:cNvSpPr/>
            <p:nvPr/>
          </p:nvSpPr>
          <p:spPr>
            <a:xfrm>
              <a:off x="8699850" y="3680900"/>
              <a:ext cx="939000" cy="812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638947" y="4401425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552925" y="46964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5224575" y="4768625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8080975" y="4696425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627800" y="498608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8758950" y="4696425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7" name="Google Shape;1047;p28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1048" name="Google Shape;1048;p28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28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28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28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2" name="Google Shape;1052;p28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3" name="Google Shape;1053;p28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28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055;p28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" name="Google Shape;1056;p28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" name="Google Shape;1057;p28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8" name="Google Shape;1058;p28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9" name="Google Shape;1059;p28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0" name="Google Shape;1060;p28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28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2" name="Google Shape;1062;p28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3" name="Google Shape;1063;p28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4" name="Google Shape;1064;p28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5" name="Google Shape;1065;p28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6" name="Google Shape;1066;p28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7" name="Google Shape;1067;p28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8" name="Google Shape;1068;p28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9" name="Google Shape;1069;p28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0" name="Google Shape;1070;p28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71" name="Google Shape;1071;p28"/>
          <p:cNvSpPr txBox="1">
            <a:spLocks noGrp="1"/>
          </p:cNvSpPr>
          <p:nvPr>
            <p:ph type="title" hasCustomPrompt="1"/>
          </p:nvPr>
        </p:nvSpPr>
        <p:spPr>
          <a:xfrm>
            <a:off x="2223600" y="744272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t>xx%</a:t>
            </a:r>
          </a:p>
        </p:txBody>
      </p:sp>
      <p:sp>
        <p:nvSpPr>
          <p:cNvPr id="1072" name="Google Shape;1072;p28"/>
          <p:cNvSpPr txBox="1">
            <a:spLocks noGrp="1"/>
          </p:cNvSpPr>
          <p:nvPr>
            <p:ph type="subTitle" idx="1"/>
          </p:nvPr>
        </p:nvSpPr>
        <p:spPr>
          <a:xfrm>
            <a:off x="2223600" y="1426073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3" name="Google Shape;1073;p28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204197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t>xx%</a:t>
            </a:r>
          </a:p>
        </p:txBody>
      </p:sp>
      <p:sp>
        <p:nvSpPr>
          <p:cNvPr id="1074" name="Google Shape;1074;p28"/>
          <p:cNvSpPr txBox="1">
            <a:spLocks noGrp="1"/>
          </p:cNvSpPr>
          <p:nvPr>
            <p:ph type="subTitle" idx="3"/>
          </p:nvPr>
        </p:nvSpPr>
        <p:spPr>
          <a:xfrm>
            <a:off x="2223600" y="2726350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5" name="Google Shape;1075;p28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33968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Font typeface="Lexend"/>
              <a:buNone/>
              <a:defRPr sz="6000"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28"/>
          <p:cNvSpPr txBox="1">
            <a:spLocks noGrp="1"/>
          </p:cNvSpPr>
          <p:nvPr>
            <p:ph type="subTitle" idx="5"/>
          </p:nvPr>
        </p:nvSpPr>
        <p:spPr>
          <a:xfrm>
            <a:off x="2223600" y="4026628"/>
            <a:ext cx="4696800" cy="3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077" name="Google Shape;1077;p28"/>
          <p:cNvGrpSpPr/>
          <p:nvPr/>
        </p:nvGrpSpPr>
        <p:grpSpPr>
          <a:xfrm>
            <a:off x="1466275" y="-1086512"/>
            <a:ext cx="5994350" cy="7143713"/>
            <a:chOff x="1466275" y="-1086512"/>
            <a:chExt cx="5994350" cy="7143713"/>
          </a:xfrm>
        </p:grpSpPr>
        <p:sp>
          <p:nvSpPr>
            <p:cNvPr id="1078" name="Google Shape;1078;p28"/>
            <p:cNvSpPr/>
            <p:nvPr/>
          </p:nvSpPr>
          <p:spPr>
            <a:xfrm>
              <a:off x="5834325" y="-10865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79" name="Google Shape;1079;p28"/>
            <p:cNvSpPr/>
            <p:nvPr/>
          </p:nvSpPr>
          <p:spPr>
            <a:xfrm>
              <a:off x="1466275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080" name="Google Shape;1080;p28"/>
          <p:cNvGrpSpPr/>
          <p:nvPr/>
        </p:nvGrpSpPr>
        <p:grpSpPr>
          <a:xfrm>
            <a:off x="-828439" y="-4951898"/>
            <a:ext cx="2410075" cy="8322312"/>
            <a:chOff x="-828439" y="-4951898"/>
            <a:chExt cx="2410075" cy="8322312"/>
          </a:xfrm>
        </p:grpSpPr>
        <p:sp>
          <p:nvSpPr>
            <p:cNvPr id="1081" name="Google Shape;1081;p28"/>
            <p:cNvSpPr/>
            <p:nvPr/>
          </p:nvSpPr>
          <p:spPr>
            <a:xfrm rot="-5400000">
              <a:off x="-3826939" y="-1953398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82" name="Google Shape;1082;p28"/>
            <p:cNvSpPr/>
            <p:nvPr/>
          </p:nvSpPr>
          <p:spPr>
            <a:xfrm rot="-5400000">
              <a:off x="852336" y="383223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83" name="Google Shape;1083;p28"/>
            <p:cNvSpPr/>
            <p:nvPr/>
          </p:nvSpPr>
          <p:spPr>
            <a:xfrm rot="-5400000">
              <a:off x="448286" y="33423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84" name="Google Shape;1084;p28"/>
            <p:cNvSpPr/>
            <p:nvPr/>
          </p:nvSpPr>
          <p:spPr>
            <a:xfrm rot="-5400000">
              <a:off x="614811" y="1073723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85" name="Google Shape;1085;p28"/>
            <p:cNvSpPr/>
            <p:nvPr/>
          </p:nvSpPr>
          <p:spPr>
            <a:xfrm rot="-5400000">
              <a:off x="68945" y="1681883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1086" name="Google Shape;1086;p28"/>
            <p:cNvSpPr/>
            <p:nvPr/>
          </p:nvSpPr>
          <p:spPr>
            <a:xfrm rot="-5400000">
              <a:off x="513998" y="69747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87" name="Google Shape;1087;p28"/>
            <p:cNvSpPr/>
            <p:nvPr/>
          </p:nvSpPr>
          <p:spPr>
            <a:xfrm rot="-1350516">
              <a:off x="195782" y="2409443"/>
              <a:ext cx="938817" cy="81224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088" name="Google Shape;1088;p28"/>
          <p:cNvGrpSpPr/>
          <p:nvPr/>
        </p:nvGrpSpPr>
        <p:grpSpPr>
          <a:xfrm>
            <a:off x="7614936" y="1695852"/>
            <a:ext cx="2410075" cy="8322312"/>
            <a:chOff x="7614936" y="1695852"/>
            <a:chExt cx="2410075" cy="8322312"/>
          </a:xfrm>
        </p:grpSpPr>
        <p:sp>
          <p:nvSpPr>
            <p:cNvPr id="1089" name="Google Shape;1089;p28"/>
            <p:cNvSpPr/>
            <p:nvPr/>
          </p:nvSpPr>
          <p:spPr>
            <a:xfrm rot="5400000">
              <a:off x="5105611" y="5098763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90" name="Google Shape;1090;p28"/>
            <p:cNvSpPr/>
            <p:nvPr/>
          </p:nvSpPr>
          <p:spPr>
            <a:xfrm rot="5400000">
              <a:off x="7614936" y="3953741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91" name="Google Shape;1091;p28"/>
            <p:cNvSpPr/>
            <p:nvPr/>
          </p:nvSpPr>
          <p:spPr>
            <a:xfrm rot="5400000">
              <a:off x="8398486" y="4683041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92" name="Google Shape;1092;p28"/>
            <p:cNvSpPr/>
            <p:nvPr/>
          </p:nvSpPr>
          <p:spPr>
            <a:xfrm rot="5400000">
              <a:off x="8480961" y="3891741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93" name="Google Shape;1093;p28"/>
            <p:cNvSpPr/>
            <p:nvPr/>
          </p:nvSpPr>
          <p:spPr>
            <a:xfrm rot="5400000">
              <a:off x="8248721" y="3171556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1094" name="Google Shape;1094;p28"/>
            <p:cNvSpPr/>
            <p:nvPr/>
          </p:nvSpPr>
          <p:spPr>
            <a:xfrm rot="5400000">
              <a:off x="8581773" y="4267991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095" name="Google Shape;1095;p28"/>
            <p:cNvSpPr/>
            <p:nvPr/>
          </p:nvSpPr>
          <p:spPr>
            <a:xfrm rot="9449484">
              <a:off x="8061973" y="1844582"/>
              <a:ext cx="938817" cy="81224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4" name="Google Shape;1144;p30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1145" name="Google Shape;1145;p30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" name="Google Shape;1146;p30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7" name="Google Shape;1147;p30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30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9" name="Google Shape;1149;p30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0" name="Google Shape;1150;p30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1" name="Google Shape;1151;p30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2" name="Google Shape;1152;p30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3" name="Google Shape;1153;p30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4" name="Google Shape;1154;p30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5" name="Google Shape;1155;p30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6" name="Google Shape;1156;p30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7" name="Google Shape;1157;p30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8" name="Google Shape;1158;p30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9" name="Google Shape;1159;p30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0" name="Google Shape;1160;p30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1" name="Google Shape;1161;p30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2" name="Google Shape;1162;p30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3" name="Google Shape;1163;p30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4" name="Google Shape;1164;p30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30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30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7" name="Google Shape;1167;p30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68" name="Google Shape;1168;p30"/>
          <p:cNvGrpSpPr/>
          <p:nvPr/>
        </p:nvGrpSpPr>
        <p:grpSpPr>
          <a:xfrm>
            <a:off x="-519750" y="-741612"/>
            <a:ext cx="10369825" cy="6798813"/>
            <a:chOff x="-519750" y="-741612"/>
            <a:chExt cx="10369825" cy="6798813"/>
          </a:xfrm>
        </p:grpSpPr>
        <p:sp>
          <p:nvSpPr>
            <p:cNvPr id="1169" name="Google Shape;1169;p30"/>
            <p:cNvSpPr/>
            <p:nvPr/>
          </p:nvSpPr>
          <p:spPr>
            <a:xfrm>
              <a:off x="8223775" y="-7416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-519750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171" name="Google Shape;1171;p30"/>
          <p:cNvGrpSpPr/>
          <p:nvPr/>
        </p:nvGrpSpPr>
        <p:grpSpPr>
          <a:xfrm>
            <a:off x="-4756678" y="-1087025"/>
            <a:ext cx="8220278" cy="2682675"/>
            <a:chOff x="-4756678" y="-1087025"/>
            <a:chExt cx="8220278" cy="2682675"/>
          </a:xfrm>
        </p:grpSpPr>
        <p:sp>
          <p:nvSpPr>
            <p:cNvPr id="1172" name="Google Shape;1172;p30"/>
            <p:cNvSpPr/>
            <p:nvPr/>
          </p:nvSpPr>
          <p:spPr>
            <a:xfrm rot="10800000">
              <a:off x="-470025" y="783550"/>
              <a:ext cx="939000" cy="812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-4756678" y="-1087025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2734300" y="-426750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2038650" y="189700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1592000" y="314200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194125" y="143399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1298000" y="53948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179" name="Google Shape;1179;p30"/>
          <p:cNvGrpSpPr/>
          <p:nvPr/>
        </p:nvGrpSpPr>
        <p:grpSpPr>
          <a:xfrm>
            <a:off x="5224575" y="3680900"/>
            <a:ext cx="8332272" cy="2641425"/>
            <a:chOff x="5224575" y="3680900"/>
            <a:chExt cx="8332272" cy="2641425"/>
          </a:xfrm>
        </p:grpSpPr>
        <p:sp>
          <p:nvSpPr>
            <p:cNvPr id="1180" name="Google Shape;1180;p30"/>
            <p:cNvSpPr/>
            <p:nvPr/>
          </p:nvSpPr>
          <p:spPr>
            <a:xfrm>
              <a:off x="8699850" y="3680900"/>
              <a:ext cx="939000" cy="812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638947" y="4401425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6552925" y="46964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224575" y="4768625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8080975" y="4696425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7627800" y="498608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8758950" y="4696425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8" name="Google Shape;1188;p31"/>
          <p:cNvGrpSpPr/>
          <p:nvPr/>
        </p:nvGrpSpPr>
        <p:grpSpPr>
          <a:xfrm rot="10800000" flipH="1"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1189" name="Google Shape;1189;p31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0" name="Google Shape;1190;p31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1" name="Google Shape;1191;p31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2" name="Google Shape;1192;p31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3" name="Google Shape;1193;p31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4" name="Google Shape;1194;p31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5" name="Google Shape;1195;p31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6" name="Google Shape;1196;p31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7" name="Google Shape;1197;p31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8" name="Google Shape;1198;p31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9" name="Google Shape;1199;p31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0" name="Google Shape;1200;p31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1" name="Google Shape;1201;p31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2" name="Google Shape;1202;p31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3" name="Google Shape;1203;p31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4" name="Google Shape;1204;p31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5" name="Google Shape;1205;p31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6" name="Google Shape;1206;p31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7" name="Google Shape;1207;p31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8" name="Google Shape;1208;p31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9" name="Google Shape;1209;p31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0" name="Google Shape;1210;p31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1" name="Google Shape;1211;p31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12" name="Google Shape;1212;p31"/>
          <p:cNvGrpSpPr/>
          <p:nvPr/>
        </p:nvGrpSpPr>
        <p:grpSpPr>
          <a:xfrm rot="10800000" flipH="1">
            <a:off x="-922550" y="-1071625"/>
            <a:ext cx="10609700" cy="6467463"/>
            <a:chOff x="-922550" y="-237460"/>
            <a:chExt cx="10609700" cy="6467463"/>
          </a:xfrm>
        </p:grpSpPr>
        <p:sp>
          <p:nvSpPr>
            <p:cNvPr id="1213" name="Google Shape;1213;p31"/>
            <p:cNvSpPr/>
            <p:nvPr/>
          </p:nvSpPr>
          <p:spPr>
            <a:xfrm rot="10800000" flipH="1">
              <a:off x="8060850" y="460400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214" name="Google Shape;1214;p31"/>
            <p:cNvSpPr/>
            <p:nvPr/>
          </p:nvSpPr>
          <p:spPr>
            <a:xfrm rot="10800000" flipH="1">
              <a:off x="-922550" y="-23746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1215" name="Google Shape;1215;p31"/>
          <p:cNvSpPr/>
          <p:nvPr/>
        </p:nvSpPr>
        <p:spPr>
          <a:xfrm rot="9449484">
            <a:off x="243823" y="15544"/>
            <a:ext cx="938817" cy="81224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1216" name="Google Shape;1216;p31"/>
          <p:cNvGrpSpPr/>
          <p:nvPr/>
        </p:nvGrpSpPr>
        <p:grpSpPr>
          <a:xfrm rot="10800000" flipH="1">
            <a:off x="7733161" y="2074402"/>
            <a:ext cx="2049576" cy="6594000"/>
            <a:chOff x="7733161" y="-3510025"/>
            <a:chExt cx="2049576" cy="6594000"/>
          </a:xfrm>
        </p:grpSpPr>
        <p:sp>
          <p:nvSpPr>
            <p:cNvPr id="1217" name="Google Shape;1217;p31"/>
            <p:cNvSpPr/>
            <p:nvPr/>
          </p:nvSpPr>
          <p:spPr>
            <a:xfrm rot="5400000" flipH="1">
              <a:off x="5685937" y="-1012825"/>
              <a:ext cx="6594000" cy="15996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218" name="Google Shape;1218;p31"/>
            <p:cNvSpPr/>
            <p:nvPr/>
          </p:nvSpPr>
          <p:spPr>
            <a:xfrm rot="5400000" flipH="1">
              <a:off x="7733161" y="-482302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219" name="Google Shape;1219;p31"/>
            <p:cNvSpPr/>
            <p:nvPr/>
          </p:nvSpPr>
          <p:spPr>
            <a:xfrm rot="5400000" flipH="1">
              <a:off x="8699111" y="1166048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220" name="Google Shape;1220;p31"/>
            <p:cNvSpPr/>
            <p:nvPr/>
          </p:nvSpPr>
          <p:spPr>
            <a:xfrm rot="5400000" flipH="1">
              <a:off x="8682586" y="1768823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221" name="Google Shape;1221;p31"/>
            <p:cNvSpPr/>
            <p:nvPr/>
          </p:nvSpPr>
          <p:spPr>
            <a:xfrm rot="5400000" flipH="1">
              <a:off x="8481446" y="2349058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1222" name="Google Shape;1222;p31"/>
            <p:cNvSpPr/>
            <p:nvPr/>
          </p:nvSpPr>
          <p:spPr>
            <a:xfrm rot="5400000" flipH="1">
              <a:off x="8682573" y="89837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223" name="Google Shape;1223;p31"/>
            <p:cNvSpPr/>
            <p:nvPr/>
          </p:nvSpPr>
          <p:spPr>
            <a:xfrm rot="5400000" flipH="1">
              <a:off x="8775311" y="55948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142" name="Google Shape;142;p5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5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5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5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5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5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5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5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5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5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5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5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5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5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5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5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5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5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5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5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5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5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5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5" name="Google Shape;16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subTitle" idx="1"/>
          </p:nvPr>
        </p:nvSpPr>
        <p:spPr>
          <a:xfrm>
            <a:off x="5055192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subTitle" idx="2"/>
          </p:nvPr>
        </p:nvSpPr>
        <p:spPr>
          <a:xfrm>
            <a:off x="1583208" y="16275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5"/>
          <p:cNvSpPr txBox="1">
            <a:spLocks noGrp="1"/>
          </p:cNvSpPr>
          <p:nvPr>
            <p:ph type="subTitle" idx="3"/>
          </p:nvPr>
        </p:nvSpPr>
        <p:spPr>
          <a:xfrm>
            <a:off x="5055183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sp>
        <p:nvSpPr>
          <p:cNvPr id="169" name="Google Shape;169;p5"/>
          <p:cNvSpPr txBox="1">
            <a:spLocks noGrp="1"/>
          </p:cNvSpPr>
          <p:nvPr>
            <p:ph type="subTitle" idx="4"/>
          </p:nvPr>
        </p:nvSpPr>
        <p:spPr>
          <a:xfrm>
            <a:off x="1583208" y="13195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Lexend SemiBold"/>
              <a:buNone/>
              <a:defRPr sz="18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>
            <a:endParaRPr/>
          </a:p>
        </p:txBody>
      </p:sp>
      <p:grpSp>
        <p:nvGrpSpPr>
          <p:cNvPr id="170" name="Google Shape;170;p5"/>
          <p:cNvGrpSpPr/>
          <p:nvPr/>
        </p:nvGrpSpPr>
        <p:grpSpPr>
          <a:xfrm>
            <a:off x="-500695" y="-741612"/>
            <a:ext cx="10369825" cy="6798813"/>
            <a:chOff x="-519750" y="-741612"/>
            <a:chExt cx="10369825" cy="6798813"/>
          </a:xfrm>
        </p:grpSpPr>
        <p:sp>
          <p:nvSpPr>
            <p:cNvPr id="171" name="Google Shape;171;p5"/>
            <p:cNvSpPr/>
            <p:nvPr/>
          </p:nvSpPr>
          <p:spPr>
            <a:xfrm>
              <a:off x="8223775" y="-7416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-519750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173" name="Google Shape;173;p5"/>
          <p:cNvGrpSpPr/>
          <p:nvPr/>
        </p:nvGrpSpPr>
        <p:grpSpPr>
          <a:xfrm flipH="1">
            <a:off x="4129150" y="4604000"/>
            <a:ext cx="5948400" cy="1443000"/>
            <a:chOff x="-877326" y="4604000"/>
            <a:chExt cx="5948400" cy="1443000"/>
          </a:xfrm>
        </p:grpSpPr>
        <p:sp>
          <p:nvSpPr>
            <p:cNvPr id="174" name="Google Shape;174;p5"/>
            <p:cNvSpPr/>
            <p:nvPr/>
          </p:nvSpPr>
          <p:spPr>
            <a:xfrm flipH="1">
              <a:off x="-877326" y="4604000"/>
              <a:ext cx="5948400" cy="14430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75" name="Google Shape;175;p5"/>
            <p:cNvSpPr/>
            <p:nvPr/>
          </p:nvSpPr>
          <p:spPr>
            <a:xfrm flipH="1">
              <a:off x="2990613" y="47972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176" name="Google Shape;176;p5"/>
            <p:cNvSpPr/>
            <p:nvPr/>
          </p:nvSpPr>
          <p:spPr>
            <a:xfrm flipH="1">
              <a:off x="4003069" y="4861725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 flipH="1">
              <a:off x="2033631" y="4721025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 flipH="1">
              <a:off x="2644944" y="497001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 flipH="1">
              <a:off x="1671319" y="4771125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 flipH="1">
              <a:off x="508726" y="47972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</p:grpSp>
      <p:grpSp>
        <p:nvGrpSpPr>
          <p:cNvPr id="181" name="Google Shape;181;p5"/>
          <p:cNvGrpSpPr/>
          <p:nvPr/>
        </p:nvGrpSpPr>
        <p:grpSpPr>
          <a:xfrm flipH="1">
            <a:off x="-648726" y="539502"/>
            <a:ext cx="10399591" cy="4322141"/>
            <a:chOff x="-550641" y="539502"/>
            <a:chExt cx="10399591" cy="4322141"/>
          </a:xfrm>
        </p:grpSpPr>
        <p:sp>
          <p:nvSpPr>
            <p:cNvPr id="182" name="Google Shape;182;p5"/>
            <p:cNvSpPr/>
            <p:nvPr/>
          </p:nvSpPr>
          <p:spPr>
            <a:xfrm rot="2452041" flipH="1">
              <a:off x="8758748" y="747735"/>
              <a:ext cx="939004" cy="812034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 rot="-1478454" flipH="1">
              <a:off x="-424045" y="3890887"/>
              <a:ext cx="939007" cy="812011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6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186" name="Google Shape;186;p6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6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6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6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6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6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6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6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6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6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6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6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6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6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" name="Google Shape;200;p6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6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6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6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6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6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6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6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6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9" name="Google Shape;20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10" name="Google Shape;210;p6"/>
          <p:cNvGrpSpPr/>
          <p:nvPr/>
        </p:nvGrpSpPr>
        <p:grpSpPr>
          <a:xfrm>
            <a:off x="-922550" y="-237460"/>
            <a:ext cx="10609700" cy="6467463"/>
            <a:chOff x="-922550" y="-237460"/>
            <a:chExt cx="10609700" cy="6467463"/>
          </a:xfrm>
        </p:grpSpPr>
        <p:sp>
          <p:nvSpPr>
            <p:cNvPr id="211" name="Google Shape;211;p6"/>
            <p:cNvSpPr/>
            <p:nvPr/>
          </p:nvSpPr>
          <p:spPr>
            <a:xfrm rot="10800000" flipH="1">
              <a:off x="8060850" y="460400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 rot="10800000" flipH="1">
              <a:off x="-922550" y="-23746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213" name="Google Shape;213;p6"/>
          <p:cNvSpPr/>
          <p:nvPr/>
        </p:nvSpPr>
        <p:spPr>
          <a:xfrm rot="1350516" flipH="1">
            <a:off x="243823" y="4330593"/>
            <a:ext cx="938817" cy="812240"/>
          </a:xfrm>
          <a:prstGeom prst="triangl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214" name="Google Shape;214;p6"/>
          <p:cNvGrpSpPr/>
          <p:nvPr/>
        </p:nvGrpSpPr>
        <p:grpSpPr>
          <a:xfrm>
            <a:off x="8753575" y="-2206675"/>
            <a:ext cx="1224300" cy="5046300"/>
            <a:chOff x="8523125" y="-1897925"/>
            <a:chExt cx="1224300" cy="5046300"/>
          </a:xfrm>
        </p:grpSpPr>
        <p:sp>
          <p:nvSpPr>
            <p:cNvPr id="215" name="Google Shape;215;p6"/>
            <p:cNvSpPr/>
            <p:nvPr/>
          </p:nvSpPr>
          <p:spPr>
            <a:xfrm rot="5400000" flipH="1">
              <a:off x="6612125" y="13075"/>
              <a:ext cx="5046300" cy="12243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 rot="5400000" flipH="1">
              <a:off x="8699111" y="1166048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7" name="Google Shape;217;p6"/>
            <p:cNvSpPr/>
            <p:nvPr/>
          </p:nvSpPr>
          <p:spPr>
            <a:xfrm rot="5400000" flipH="1">
              <a:off x="8682586" y="1768823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 rot="5400000" flipH="1">
              <a:off x="8481446" y="2349058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219" name="Google Shape;219;p6"/>
            <p:cNvSpPr/>
            <p:nvPr/>
          </p:nvSpPr>
          <p:spPr>
            <a:xfrm rot="5400000" flipH="1">
              <a:off x="8682573" y="89837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 rot="5400000" flipH="1">
              <a:off x="8775311" y="55948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7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223" name="Google Shape;223;p7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7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7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7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7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7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7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7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7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7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7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7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7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7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7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7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7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7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7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7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7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7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7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" name="Google Shape;246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7"/>
          <p:cNvSpPr txBox="1">
            <a:spLocks noGrp="1"/>
          </p:cNvSpPr>
          <p:nvPr>
            <p:ph type="subTitle" idx="1"/>
          </p:nvPr>
        </p:nvSpPr>
        <p:spPr>
          <a:xfrm>
            <a:off x="2424600" y="1839000"/>
            <a:ext cx="4294800" cy="195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8" name="Google Shape;248;p7"/>
          <p:cNvGrpSpPr/>
          <p:nvPr/>
        </p:nvGrpSpPr>
        <p:grpSpPr>
          <a:xfrm flipH="1">
            <a:off x="3779056" y="-1351212"/>
            <a:ext cx="5998063" cy="7408413"/>
            <a:chOff x="-519750" y="-1351212"/>
            <a:chExt cx="5998063" cy="7408413"/>
          </a:xfrm>
        </p:grpSpPr>
        <p:sp>
          <p:nvSpPr>
            <p:cNvPr id="249" name="Google Shape;249;p7"/>
            <p:cNvSpPr/>
            <p:nvPr/>
          </p:nvSpPr>
          <p:spPr>
            <a:xfrm>
              <a:off x="3852013" y="-13512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-519750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51" name="Google Shape;251;p7"/>
          <p:cNvGrpSpPr/>
          <p:nvPr/>
        </p:nvGrpSpPr>
        <p:grpSpPr>
          <a:xfrm>
            <a:off x="-801126" y="4604000"/>
            <a:ext cx="5948400" cy="1443000"/>
            <a:chOff x="-877326" y="4604000"/>
            <a:chExt cx="5948400" cy="1443000"/>
          </a:xfrm>
        </p:grpSpPr>
        <p:sp>
          <p:nvSpPr>
            <p:cNvPr id="252" name="Google Shape;252;p7"/>
            <p:cNvSpPr/>
            <p:nvPr/>
          </p:nvSpPr>
          <p:spPr>
            <a:xfrm flipH="1">
              <a:off x="-877326" y="4604000"/>
              <a:ext cx="5948400" cy="14430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3" name="Google Shape;253;p7"/>
            <p:cNvSpPr/>
            <p:nvPr/>
          </p:nvSpPr>
          <p:spPr>
            <a:xfrm flipH="1">
              <a:off x="2990613" y="47972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254" name="Google Shape;254;p7"/>
            <p:cNvSpPr/>
            <p:nvPr/>
          </p:nvSpPr>
          <p:spPr>
            <a:xfrm flipH="1">
              <a:off x="4003069" y="4861725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5" name="Google Shape;255;p7"/>
            <p:cNvSpPr/>
            <p:nvPr/>
          </p:nvSpPr>
          <p:spPr>
            <a:xfrm flipH="1">
              <a:off x="2033631" y="4721025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6" name="Google Shape;256;p7"/>
            <p:cNvSpPr/>
            <p:nvPr/>
          </p:nvSpPr>
          <p:spPr>
            <a:xfrm flipH="1">
              <a:off x="2644944" y="497001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7" name="Google Shape;257;p7"/>
            <p:cNvSpPr/>
            <p:nvPr/>
          </p:nvSpPr>
          <p:spPr>
            <a:xfrm flipH="1">
              <a:off x="1671319" y="4771125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8" name="Google Shape;258;p7"/>
            <p:cNvSpPr/>
            <p:nvPr/>
          </p:nvSpPr>
          <p:spPr>
            <a:xfrm flipH="1">
              <a:off x="508726" y="47972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</p:grpSp>
      <p:grpSp>
        <p:nvGrpSpPr>
          <p:cNvPr id="259" name="Google Shape;259;p7"/>
          <p:cNvGrpSpPr/>
          <p:nvPr/>
        </p:nvGrpSpPr>
        <p:grpSpPr>
          <a:xfrm>
            <a:off x="-645441" y="539502"/>
            <a:ext cx="10570591" cy="2909666"/>
            <a:chOff x="-721641" y="539502"/>
            <a:chExt cx="10570591" cy="2909666"/>
          </a:xfrm>
        </p:grpSpPr>
        <p:sp>
          <p:nvSpPr>
            <p:cNvPr id="260" name="Google Shape;260;p7"/>
            <p:cNvSpPr/>
            <p:nvPr/>
          </p:nvSpPr>
          <p:spPr>
            <a:xfrm rot="2452041" flipH="1">
              <a:off x="8758748" y="747735"/>
              <a:ext cx="939004" cy="812034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1" name="Google Shape;261;p7"/>
            <p:cNvSpPr/>
            <p:nvPr/>
          </p:nvSpPr>
          <p:spPr>
            <a:xfrm rot="-1478454" flipH="1">
              <a:off x="-595045" y="2478412"/>
              <a:ext cx="939007" cy="812011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8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264" name="Google Shape;264;p8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8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8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7" name="Google Shape;267;p8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8" name="Google Shape;268;p8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9" name="Google Shape;269;p8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0" name="Google Shape;270;p8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1" name="Google Shape;271;p8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8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3" name="Google Shape;273;p8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8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8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8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8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8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8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8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8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8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8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8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8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8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7" name="Google Shape;287;p8"/>
          <p:cNvSpPr txBox="1">
            <a:spLocks noGrp="1"/>
          </p:cNvSpPr>
          <p:nvPr>
            <p:ph type="title"/>
          </p:nvPr>
        </p:nvSpPr>
        <p:spPr>
          <a:xfrm>
            <a:off x="2478000" y="1552500"/>
            <a:ext cx="4188000" cy="203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88" name="Google Shape;288;p8"/>
          <p:cNvGrpSpPr/>
          <p:nvPr/>
        </p:nvGrpSpPr>
        <p:grpSpPr>
          <a:xfrm>
            <a:off x="-519750" y="-741612"/>
            <a:ext cx="10369825" cy="6798813"/>
            <a:chOff x="-519750" y="-741612"/>
            <a:chExt cx="10369825" cy="6798813"/>
          </a:xfrm>
        </p:grpSpPr>
        <p:sp>
          <p:nvSpPr>
            <p:cNvPr id="289" name="Google Shape;289;p8"/>
            <p:cNvSpPr/>
            <p:nvPr/>
          </p:nvSpPr>
          <p:spPr>
            <a:xfrm>
              <a:off x="8223775" y="-7416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-519750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91" name="Google Shape;291;p8"/>
          <p:cNvGrpSpPr/>
          <p:nvPr/>
        </p:nvGrpSpPr>
        <p:grpSpPr>
          <a:xfrm>
            <a:off x="-4756678" y="-1087025"/>
            <a:ext cx="8220278" cy="2682675"/>
            <a:chOff x="-4756678" y="-1087025"/>
            <a:chExt cx="8220278" cy="2682675"/>
          </a:xfrm>
        </p:grpSpPr>
        <p:sp>
          <p:nvSpPr>
            <p:cNvPr id="292" name="Google Shape;292;p8"/>
            <p:cNvSpPr/>
            <p:nvPr/>
          </p:nvSpPr>
          <p:spPr>
            <a:xfrm rot="10800000">
              <a:off x="-470025" y="783550"/>
              <a:ext cx="939000" cy="812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-4756678" y="-1087025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2734300" y="-426750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2038650" y="189700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1592000" y="314200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194125" y="143399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1298000" y="53948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299" name="Google Shape;299;p8"/>
          <p:cNvGrpSpPr/>
          <p:nvPr/>
        </p:nvGrpSpPr>
        <p:grpSpPr>
          <a:xfrm>
            <a:off x="5224575" y="3680900"/>
            <a:ext cx="8332272" cy="2641425"/>
            <a:chOff x="5224575" y="3680900"/>
            <a:chExt cx="8332272" cy="2641425"/>
          </a:xfrm>
        </p:grpSpPr>
        <p:sp>
          <p:nvSpPr>
            <p:cNvPr id="300" name="Google Shape;300;p8"/>
            <p:cNvSpPr/>
            <p:nvPr/>
          </p:nvSpPr>
          <p:spPr>
            <a:xfrm>
              <a:off x="8699850" y="3680900"/>
              <a:ext cx="939000" cy="812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638947" y="4401425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6552925" y="46964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5224575" y="4768625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8080975" y="4696425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7627800" y="498608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758950" y="4696425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9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309" name="Google Shape;309;p9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9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9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9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9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9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9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9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9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9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9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9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9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9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9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9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9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9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7" name="Google Shape;327;p9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8" name="Google Shape;328;p9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9" name="Google Shape;329;p9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0" name="Google Shape;330;p9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" name="Google Shape;331;p9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2" name="Google Shape;332;p9"/>
          <p:cNvSpPr txBox="1">
            <a:spLocks noGrp="1"/>
          </p:cNvSpPr>
          <p:nvPr>
            <p:ph type="title"/>
          </p:nvPr>
        </p:nvSpPr>
        <p:spPr>
          <a:xfrm>
            <a:off x="2135550" y="1505638"/>
            <a:ext cx="4872900" cy="11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9"/>
          <p:cNvSpPr txBox="1">
            <a:spLocks noGrp="1"/>
          </p:cNvSpPr>
          <p:nvPr>
            <p:ph type="subTitle" idx="1"/>
          </p:nvPr>
        </p:nvSpPr>
        <p:spPr>
          <a:xfrm>
            <a:off x="2135550" y="3039063"/>
            <a:ext cx="4872900" cy="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334" name="Google Shape;334;p9"/>
          <p:cNvGrpSpPr/>
          <p:nvPr/>
        </p:nvGrpSpPr>
        <p:grpSpPr>
          <a:xfrm>
            <a:off x="1466275" y="-1086512"/>
            <a:ext cx="5994350" cy="7143713"/>
            <a:chOff x="1466275" y="-1086512"/>
            <a:chExt cx="5994350" cy="7143713"/>
          </a:xfrm>
        </p:grpSpPr>
        <p:sp>
          <p:nvSpPr>
            <p:cNvPr id="335" name="Google Shape;335;p9"/>
            <p:cNvSpPr/>
            <p:nvPr/>
          </p:nvSpPr>
          <p:spPr>
            <a:xfrm>
              <a:off x="5834325" y="-10865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1466275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37" name="Google Shape;337;p9"/>
          <p:cNvGrpSpPr/>
          <p:nvPr/>
        </p:nvGrpSpPr>
        <p:grpSpPr>
          <a:xfrm>
            <a:off x="-828439" y="-4951898"/>
            <a:ext cx="2410075" cy="8322312"/>
            <a:chOff x="-828439" y="-4951898"/>
            <a:chExt cx="2410075" cy="8322312"/>
          </a:xfrm>
        </p:grpSpPr>
        <p:sp>
          <p:nvSpPr>
            <p:cNvPr id="338" name="Google Shape;338;p9"/>
            <p:cNvSpPr/>
            <p:nvPr/>
          </p:nvSpPr>
          <p:spPr>
            <a:xfrm rot="-5400000">
              <a:off x="-3826939" y="-1953398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 rot="-5400000">
              <a:off x="852336" y="383223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 rot="-5400000">
              <a:off x="448286" y="33423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 rot="-5400000">
              <a:off x="614811" y="1073723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42" name="Google Shape;342;p9"/>
            <p:cNvSpPr/>
            <p:nvPr/>
          </p:nvSpPr>
          <p:spPr>
            <a:xfrm rot="-5400000">
              <a:off x="68945" y="1681883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343" name="Google Shape;343;p9"/>
            <p:cNvSpPr/>
            <p:nvPr/>
          </p:nvSpPr>
          <p:spPr>
            <a:xfrm rot="-5400000">
              <a:off x="513998" y="697473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44" name="Google Shape;344;p9"/>
            <p:cNvSpPr/>
            <p:nvPr/>
          </p:nvSpPr>
          <p:spPr>
            <a:xfrm rot="-1350516">
              <a:off x="195782" y="2409443"/>
              <a:ext cx="938817" cy="81224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7614936" y="1695852"/>
            <a:ext cx="2410075" cy="8322312"/>
            <a:chOff x="7614936" y="1695852"/>
            <a:chExt cx="2410075" cy="8322312"/>
          </a:xfrm>
        </p:grpSpPr>
        <p:sp>
          <p:nvSpPr>
            <p:cNvPr id="346" name="Google Shape;346;p9"/>
            <p:cNvSpPr/>
            <p:nvPr/>
          </p:nvSpPr>
          <p:spPr>
            <a:xfrm rot="5400000">
              <a:off x="5105611" y="5098763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47" name="Google Shape;347;p9"/>
            <p:cNvSpPr/>
            <p:nvPr/>
          </p:nvSpPr>
          <p:spPr>
            <a:xfrm rot="5400000">
              <a:off x="7614936" y="3953741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48" name="Google Shape;348;p9"/>
            <p:cNvSpPr/>
            <p:nvPr/>
          </p:nvSpPr>
          <p:spPr>
            <a:xfrm rot="5400000">
              <a:off x="8398486" y="4683041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49" name="Google Shape;349;p9"/>
            <p:cNvSpPr/>
            <p:nvPr/>
          </p:nvSpPr>
          <p:spPr>
            <a:xfrm rot="5400000">
              <a:off x="8480961" y="3891741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50" name="Google Shape;350;p9"/>
            <p:cNvSpPr/>
            <p:nvPr/>
          </p:nvSpPr>
          <p:spPr>
            <a:xfrm rot="5400000">
              <a:off x="8248721" y="3171556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351" name="Google Shape;351;p9"/>
            <p:cNvSpPr/>
            <p:nvPr/>
          </p:nvSpPr>
          <p:spPr>
            <a:xfrm rot="5400000">
              <a:off x="8581773" y="4267991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52" name="Google Shape;352;p9"/>
            <p:cNvSpPr/>
            <p:nvPr/>
          </p:nvSpPr>
          <p:spPr>
            <a:xfrm rot="9449484">
              <a:off x="8061973" y="1844582"/>
              <a:ext cx="938817" cy="81224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11"/>
          <p:cNvGrpSpPr/>
          <p:nvPr/>
        </p:nvGrpSpPr>
        <p:grpSpPr>
          <a:xfrm>
            <a:off x="323424" y="-93100"/>
            <a:ext cx="8497153" cy="5311500"/>
            <a:chOff x="312900" y="-93100"/>
            <a:chExt cx="8578650" cy="5311500"/>
          </a:xfrm>
        </p:grpSpPr>
        <p:cxnSp>
          <p:nvCxnSpPr>
            <p:cNvPr id="358" name="Google Shape;358;p11"/>
            <p:cNvCxnSpPr/>
            <p:nvPr/>
          </p:nvCxnSpPr>
          <p:spPr>
            <a:xfrm>
              <a:off x="312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11"/>
            <p:cNvCxnSpPr/>
            <p:nvPr/>
          </p:nvCxnSpPr>
          <p:spPr>
            <a:xfrm>
              <a:off x="700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11"/>
            <p:cNvCxnSpPr/>
            <p:nvPr/>
          </p:nvCxnSpPr>
          <p:spPr>
            <a:xfrm>
              <a:off x="1102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11"/>
            <p:cNvCxnSpPr/>
            <p:nvPr/>
          </p:nvCxnSpPr>
          <p:spPr>
            <a:xfrm>
              <a:off x="1490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11"/>
            <p:cNvCxnSpPr/>
            <p:nvPr/>
          </p:nvCxnSpPr>
          <p:spPr>
            <a:xfrm>
              <a:off x="18619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11"/>
            <p:cNvCxnSpPr/>
            <p:nvPr/>
          </p:nvCxnSpPr>
          <p:spPr>
            <a:xfrm>
              <a:off x="224980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11"/>
            <p:cNvCxnSpPr/>
            <p:nvPr/>
          </p:nvCxnSpPr>
          <p:spPr>
            <a:xfrm>
              <a:off x="26515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11"/>
            <p:cNvCxnSpPr/>
            <p:nvPr/>
          </p:nvCxnSpPr>
          <p:spPr>
            <a:xfrm>
              <a:off x="3039438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11"/>
            <p:cNvCxnSpPr/>
            <p:nvPr/>
          </p:nvCxnSpPr>
          <p:spPr>
            <a:xfrm>
              <a:off x="343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11"/>
            <p:cNvCxnSpPr/>
            <p:nvPr/>
          </p:nvCxnSpPr>
          <p:spPr>
            <a:xfrm>
              <a:off x="382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11"/>
            <p:cNvCxnSpPr/>
            <p:nvPr/>
          </p:nvCxnSpPr>
          <p:spPr>
            <a:xfrm>
              <a:off x="422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11"/>
            <p:cNvCxnSpPr/>
            <p:nvPr/>
          </p:nvCxnSpPr>
          <p:spPr>
            <a:xfrm>
              <a:off x="461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11"/>
            <p:cNvCxnSpPr/>
            <p:nvPr/>
          </p:nvCxnSpPr>
          <p:spPr>
            <a:xfrm>
              <a:off x="498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11"/>
            <p:cNvCxnSpPr/>
            <p:nvPr/>
          </p:nvCxnSpPr>
          <p:spPr>
            <a:xfrm>
              <a:off x="536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11"/>
            <p:cNvCxnSpPr/>
            <p:nvPr/>
          </p:nvCxnSpPr>
          <p:spPr>
            <a:xfrm>
              <a:off x="577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11"/>
            <p:cNvCxnSpPr/>
            <p:nvPr/>
          </p:nvCxnSpPr>
          <p:spPr>
            <a:xfrm>
              <a:off x="6159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11"/>
            <p:cNvCxnSpPr/>
            <p:nvPr/>
          </p:nvCxnSpPr>
          <p:spPr>
            <a:xfrm>
              <a:off x="6552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11"/>
            <p:cNvCxnSpPr/>
            <p:nvPr/>
          </p:nvCxnSpPr>
          <p:spPr>
            <a:xfrm>
              <a:off x="6940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11"/>
            <p:cNvCxnSpPr/>
            <p:nvPr/>
          </p:nvCxnSpPr>
          <p:spPr>
            <a:xfrm>
              <a:off x="7342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11"/>
            <p:cNvCxnSpPr/>
            <p:nvPr/>
          </p:nvCxnSpPr>
          <p:spPr>
            <a:xfrm>
              <a:off x="77304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1"/>
            <p:cNvCxnSpPr/>
            <p:nvPr/>
          </p:nvCxnSpPr>
          <p:spPr>
            <a:xfrm>
              <a:off x="81019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1"/>
            <p:cNvCxnSpPr/>
            <p:nvPr/>
          </p:nvCxnSpPr>
          <p:spPr>
            <a:xfrm>
              <a:off x="8489813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11"/>
            <p:cNvCxnSpPr/>
            <p:nvPr/>
          </p:nvCxnSpPr>
          <p:spPr>
            <a:xfrm>
              <a:off x="8891550" y="-93100"/>
              <a:ext cx="0" cy="53115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1" name="Google Shape;381;p11"/>
          <p:cNvSpPr txBox="1">
            <a:spLocks noGrp="1"/>
          </p:cNvSpPr>
          <p:nvPr>
            <p:ph type="title" hasCustomPrompt="1"/>
          </p:nvPr>
        </p:nvSpPr>
        <p:spPr>
          <a:xfrm>
            <a:off x="1735800" y="1776575"/>
            <a:ext cx="5672400" cy="109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2" name="Google Shape;382;p11"/>
          <p:cNvSpPr txBox="1">
            <a:spLocks noGrp="1"/>
          </p:cNvSpPr>
          <p:nvPr>
            <p:ph type="subTitle" idx="1"/>
          </p:nvPr>
        </p:nvSpPr>
        <p:spPr>
          <a:xfrm>
            <a:off x="1735800" y="2869825"/>
            <a:ext cx="56724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383" name="Google Shape;383;p11"/>
          <p:cNvGrpSpPr/>
          <p:nvPr/>
        </p:nvGrpSpPr>
        <p:grpSpPr>
          <a:xfrm flipH="1">
            <a:off x="-693076" y="-741612"/>
            <a:ext cx="10369825" cy="6798813"/>
            <a:chOff x="-519750" y="-741612"/>
            <a:chExt cx="10369825" cy="6798813"/>
          </a:xfrm>
        </p:grpSpPr>
        <p:sp>
          <p:nvSpPr>
            <p:cNvPr id="384" name="Google Shape;384;p11"/>
            <p:cNvSpPr/>
            <p:nvPr/>
          </p:nvSpPr>
          <p:spPr>
            <a:xfrm>
              <a:off x="8223775" y="-741612"/>
              <a:ext cx="1626300" cy="162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-519750" y="4604000"/>
              <a:ext cx="1453200" cy="14532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86" name="Google Shape;386;p11"/>
          <p:cNvGrpSpPr/>
          <p:nvPr/>
        </p:nvGrpSpPr>
        <p:grpSpPr>
          <a:xfrm flipH="1">
            <a:off x="5693399" y="-1087025"/>
            <a:ext cx="8220278" cy="2682675"/>
            <a:chOff x="-4756678" y="-1087025"/>
            <a:chExt cx="8220278" cy="2682675"/>
          </a:xfrm>
        </p:grpSpPr>
        <p:sp>
          <p:nvSpPr>
            <p:cNvPr id="387" name="Google Shape;387;p11"/>
            <p:cNvSpPr/>
            <p:nvPr/>
          </p:nvSpPr>
          <p:spPr>
            <a:xfrm rot="10800000">
              <a:off x="-470025" y="783550"/>
              <a:ext cx="939000" cy="812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-4756678" y="-1087025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2734300" y="-426750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2038650" y="189700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1592000" y="314200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194125" y="143399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1298000" y="53948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94" name="Google Shape;394;p11"/>
          <p:cNvGrpSpPr/>
          <p:nvPr/>
        </p:nvGrpSpPr>
        <p:grpSpPr>
          <a:xfrm flipH="1">
            <a:off x="-4399848" y="3680900"/>
            <a:ext cx="8332272" cy="2641425"/>
            <a:chOff x="5224575" y="3680900"/>
            <a:chExt cx="8332272" cy="2641425"/>
          </a:xfrm>
        </p:grpSpPr>
        <p:sp>
          <p:nvSpPr>
            <p:cNvPr id="395" name="Google Shape;395;p11"/>
            <p:cNvSpPr/>
            <p:nvPr/>
          </p:nvSpPr>
          <p:spPr>
            <a:xfrm>
              <a:off x="8699850" y="3680900"/>
              <a:ext cx="939000" cy="8121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5638947" y="4401425"/>
              <a:ext cx="7917900" cy="19209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6552925" y="4696424"/>
              <a:ext cx="878906" cy="212826"/>
            </a:xfrm>
            <a:prstGeom prst="rect">
              <a:avLst/>
            </a:prstGeom>
          </p:spPr>
          <p:txBody>
            <a:bodyPr>
              <a:prstTxWarp prst="textPlain">
                <a:avLst/>
              </a:prstTxWarp>
            </a:bodyPr>
            <a:lstStyle/>
            <a:p>
              <a:pPr lvl="0" algn="ctr"/>
              <a:r>
                <a:rPr b="0" i="0">
                  <a:ln>
                    <a:noFill/>
                  </a:ln>
                  <a:solidFill>
                    <a:schemeClr val="lt1"/>
                  </a:solidFill>
                  <a:latin typeface="Arial"/>
                </a:rPr>
                <a:t>///////////</a:t>
              </a: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5224575" y="4768625"/>
              <a:ext cx="729300" cy="7293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8080975" y="4696425"/>
              <a:ext cx="349800" cy="349800"/>
            </a:xfrm>
            <a:prstGeom prst="ellipse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7627800" y="4986088"/>
              <a:ext cx="100800" cy="100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8758950" y="4696425"/>
              <a:ext cx="100800" cy="100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dium"/>
              <a:buNone/>
              <a:defRPr sz="3500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exend"/>
              <a:buChar char="■"/>
              <a:defRPr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6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6" r:id="rId21"/>
    <p:sldLayoutId id="2147483677" r:id="rId2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" TargetMode="External"/><Relationship Id="rId3" Type="http://schemas.openxmlformats.org/officeDocument/2006/relationships/hyperlink" Target="https://www.udemy.com/course/python-pandas/" TargetMode="External"/><Relationship Id="rId7" Type="http://schemas.openxmlformats.org/officeDocument/2006/relationships/hyperlink" Target="https://docs.scipy.org/doc/scipy/" TargetMode="External"/><Relationship Id="rId2" Type="http://schemas.openxmlformats.org/officeDocument/2006/relationships/hyperlink" Target="https://github.com/Pouya-Ta/Bio-Statistics-and-Probability-2023-2024/tree/main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andas.pydata.org/docs/" TargetMode="External"/><Relationship Id="rId5" Type="http://schemas.openxmlformats.org/officeDocument/2006/relationships/hyperlink" Target="https://pandas.pydata.org/docs/user_guide/index.html" TargetMode="External"/><Relationship Id="rId4" Type="http://schemas.openxmlformats.org/officeDocument/2006/relationships/hyperlink" Target="https://numpy.org/doc/stabl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35"/>
          <p:cNvSpPr txBox="1">
            <a:spLocks noGrp="1"/>
          </p:cNvSpPr>
          <p:nvPr>
            <p:ph type="ctrTitle"/>
          </p:nvPr>
        </p:nvSpPr>
        <p:spPr>
          <a:xfrm>
            <a:off x="1389707" y="768728"/>
            <a:ext cx="6354183" cy="192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b="1" dirty="0">
                <a:latin typeface="+mj-lt"/>
                <a:cs typeface="IRANYekan" panose="020B0506030804020204" pitchFamily="34" charset="-78"/>
              </a:rPr>
              <a:t>پروژه</a:t>
            </a:r>
            <a:br>
              <a:rPr lang="fa-IR" b="1" dirty="0">
                <a:latin typeface="+mj-lt"/>
                <a:cs typeface="IRANYekan" panose="020B0506030804020204" pitchFamily="34" charset="-78"/>
              </a:rPr>
            </a:br>
            <a:r>
              <a:rPr lang="fa-IR" b="1" dirty="0">
                <a:latin typeface="+mj-lt"/>
                <a:cs typeface="IRANYekan" panose="020B0506030804020204" pitchFamily="34" charset="-78"/>
              </a:rPr>
              <a:t>آمار و احتمال حیاتی</a:t>
            </a:r>
            <a:endParaRPr b="1" dirty="0">
              <a:latin typeface="+mj-lt"/>
              <a:cs typeface="IRANYekan" panose="020B0506030804020204" pitchFamily="34" charset="-78"/>
            </a:endParaRPr>
          </a:p>
        </p:txBody>
      </p:sp>
      <p:sp>
        <p:nvSpPr>
          <p:cNvPr id="1235" name="Google Shape;1235;p35"/>
          <p:cNvSpPr txBox="1">
            <a:spLocks noGrp="1"/>
          </p:cNvSpPr>
          <p:nvPr>
            <p:ph type="subTitle" idx="1"/>
          </p:nvPr>
        </p:nvSpPr>
        <p:spPr>
          <a:xfrm>
            <a:off x="1826148" y="2689628"/>
            <a:ext cx="54813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b="1" dirty="0">
                <a:latin typeface="+mn-lt"/>
                <a:cs typeface="+mn-cs"/>
              </a:rPr>
              <a:t>ارتباط پیوند فرهنگی و گرایش به افسردگی</a:t>
            </a:r>
            <a:endParaRPr sz="2400" b="1" dirty="0">
              <a:latin typeface="+mn-lt"/>
              <a:cs typeface="+mn-cs"/>
            </a:endParaRPr>
          </a:p>
        </p:txBody>
      </p:sp>
      <p:sp>
        <p:nvSpPr>
          <p:cNvPr id="1236" name="Google Shape;1236;p35"/>
          <p:cNvSpPr/>
          <p:nvPr/>
        </p:nvSpPr>
        <p:spPr>
          <a:xfrm>
            <a:off x="3410898" y="3417381"/>
            <a:ext cx="2311800" cy="10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E0A36-F9EC-880D-C76C-BC6D188C2D31}"/>
              </a:ext>
            </a:extLst>
          </p:cNvPr>
          <p:cNvSpPr txBox="1"/>
          <p:nvPr/>
        </p:nvSpPr>
        <p:spPr>
          <a:xfrm>
            <a:off x="3064360" y="3770134"/>
            <a:ext cx="300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800" b="1" dirty="0">
                <a:solidFill>
                  <a:schemeClr val="tx1"/>
                </a:solidFill>
                <a:cs typeface="+mn-cs"/>
              </a:rPr>
              <a:t>محمد احدزاده - ۴۰۱۳۳۰۰۲</a:t>
            </a:r>
          </a:p>
          <a:p>
            <a:pPr algn="ctr" rtl="1"/>
            <a:r>
              <a:rPr lang="fa-IR" sz="1800" b="1" dirty="0">
                <a:solidFill>
                  <a:schemeClr val="tx1"/>
                </a:solidFill>
                <a:cs typeface="+mn-cs"/>
              </a:rPr>
              <a:t>محمد‌ نیما معدن‌کار - ۴۰۱۳۳۰۶۴</a:t>
            </a:r>
          </a:p>
          <a:p>
            <a:pPr algn="ctr" rtl="1"/>
            <a:r>
              <a:rPr lang="fa-IR" sz="1800" b="1" dirty="0">
                <a:solidFill>
                  <a:schemeClr val="tx1"/>
                </a:solidFill>
                <a:cs typeface="+mn-cs"/>
              </a:rPr>
              <a:t>سینا سهامی - ۴۰۱۳۳۰۴۰</a:t>
            </a:r>
            <a:endParaRPr lang="en-US" sz="1800" b="1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8EC88-DA3B-B3FC-9BA4-808422CA82BC}"/>
              </a:ext>
            </a:extLst>
          </p:cNvPr>
          <p:cNvSpPr txBox="1"/>
          <p:nvPr/>
        </p:nvSpPr>
        <p:spPr>
          <a:xfrm>
            <a:off x="-136874" y="3772286"/>
            <a:ext cx="1850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800" b="1" dirty="0">
                <a:solidFill>
                  <a:schemeClr val="tx1"/>
                </a:solidFill>
                <a:latin typeface="+mn-lt"/>
                <a:cs typeface="+mn-cs"/>
              </a:rPr>
              <a:t>استاد:</a:t>
            </a:r>
          </a:p>
          <a:p>
            <a:pPr algn="r" rtl="1"/>
            <a:r>
              <a:rPr lang="fa-IR" sz="1800" b="1" dirty="0">
                <a:solidFill>
                  <a:schemeClr val="tx1"/>
                </a:solidFill>
                <a:latin typeface="+mn-lt"/>
                <a:cs typeface="+mn-cs"/>
              </a:rPr>
              <a:t>دکتر مهرداد ساویز</a:t>
            </a:r>
            <a:endParaRPr lang="en-US" sz="1800" b="1" dirty="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6FE97-D69D-B4F3-C122-0E2CC02BA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291" y="3371789"/>
            <a:ext cx="772948" cy="9689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981946-52C3-9F92-87BD-AD116A90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0942" y="3417379"/>
            <a:ext cx="665160" cy="9233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0941129-5DFF-FD4C-0294-D813BAFF0ED4}"/>
              </a:ext>
            </a:extLst>
          </p:cNvPr>
          <p:cNvSpPr txBox="1"/>
          <p:nvPr/>
        </p:nvSpPr>
        <p:spPr>
          <a:xfrm>
            <a:off x="3219007" y="276146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طبقه بندی</a:t>
            </a:r>
            <a:r>
              <a:rPr lang="en-US" sz="2800" dirty="0">
                <a:solidFill>
                  <a:schemeClr val="tx1"/>
                </a:solidFill>
                <a:cs typeface="+mj-cs"/>
              </a:rPr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F7C1D0-C994-223C-F59B-47D75CCD7AD6}"/>
              </a:ext>
            </a:extLst>
          </p:cNvPr>
          <p:cNvSpPr txBox="1"/>
          <p:nvPr/>
        </p:nvSpPr>
        <p:spPr>
          <a:xfrm>
            <a:off x="1557669" y="898518"/>
            <a:ext cx="602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  <a:cs typeface="+mn-cs"/>
              </a:rPr>
              <a:t>طبقه بندی گرایش به افسردگی بر اساس میانه پیوند فرهنگی</a:t>
            </a:r>
            <a:endParaRPr lang="en-US" sz="24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B06E66-9B82-ECEF-9D74-D46436D9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469" y="1608330"/>
            <a:ext cx="6317061" cy="31113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4F611B-6679-E342-6D65-B63C43B16EE9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FCCD1D0-7204-68AD-F2EC-423EBEA8CCD8}"/>
              </a:ext>
            </a:extLst>
          </p:cNvPr>
          <p:cNvSpPr txBox="1"/>
          <p:nvPr/>
        </p:nvSpPr>
        <p:spPr>
          <a:xfrm>
            <a:off x="3219007" y="276146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نمودار جعبه ای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B3248-522D-A636-01E8-A15A4932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50" y="1421178"/>
            <a:ext cx="6869299" cy="26144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2AC0C2-F984-CB63-B65B-87D662315D4F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4036277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806402-1D13-F4B1-9374-EE9450475FD0}"/>
              </a:ext>
            </a:extLst>
          </p:cNvPr>
          <p:cNvSpPr txBox="1"/>
          <p:nvPr/>
        </p:nvSpPr>
        <p:spPr>
          <a:xfrm>
            <a:off x="3219007" y="276146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نمودار جعبه ای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EB41DB-2049-B4FB-96F7-988DF548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486" y="799366"/>
            <a:ext cx="5483027" cy="41122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4B256B-868D-1937-43F3-BF776BDFE3FA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08935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14F91C-0E60-AE07-6558-27A7D1A4BFA1}"/>
              </a:ext>
            </a:extLst>
          </p:cNvPr>
          <p:cNvSpPr txBox="1"/>
          <p:nvPr/>
        </p:nvSpPr>
        <p:spPr>
          <a:xfrm>
            <a:off x="3219007" y="276146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همبستگی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7B9FFB-8FFA-D4BA-9532-FA388554D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237" y="914399"/>
            <a:ext cx="6513526" cy="3952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957E9E-D801-43E7-560C-449D89D77BE8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63489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4FB45D-F0F3-59EB-E3E8-48EDCBD82FB4}"/>
              </a:ext>
            </a:extLst>
          </p:cNvPr>
          <p:cNvSpPr txBox="1"/>
          <p:nvPr/>
        </p:nvSpPr>
        <p:spPr>
          <a:xfrm>
            <a:off x="3219007" y="276146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همبستگی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F86BC-BDB4-CB1F-6724-8EDF370C3B18}"/>
              </a:ext>
            </a:extLst>
          </p:cNvPr>
          <p:cNvSpPr txBox="1"/>
          <p:nvPr/>
        </p:nvSpPr>
        <p:spPr>
          <a:xfrm>
            <a:off x="683046" y="2935734"/>
            <a:ext cx="4048698" cy="13234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cs typeface="+mn-cs"/>
              </a:rPr>
              <a:t>H0: </a:t>
            </a:r>
            <a:r>
              <a:rPr lang="fa-IR" sz="2000" b="1" dirty="0">
                <a:solidFill>
                  <a:schemeClr val="tx1"/>
                </a:solidFill>
                <a:cs typeface="+mn-cs"/>
              </a:rPr>
              <a:t>ضریب همبستگی برابر صفر است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fa-IR" sz="2000" b="1" dirty="0">
              <a:solidFill>
                <a:schemeClr val="tx1"/>
              </a:solidFill>
              <a:cs typeface="+mn-cs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fa-IR" sz="2000" b="1" dirty="0">
              <a:solidFill>
                <a:schemeClr val="tx1"/>
              </a:solidFill>
              <a:cs typeface="+mn-cs"/>
            </a:endParaRP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b="1" dirty="0">
                <a:solidFill>
                  <a:schemeClr val="tx1"/>
                </a:solidFill>
                <a:cs typeface="+mn-cs"/>
              </a:rPr>
              <a:t>H1: </a:t>
            </a:r>
            <a:r>
              <a:rPr lang="fa-IR" sz="2000" b="1" dirty="0">
                <a:solidFill>
                  <a:schemeClr val="tx1"/>
                </a:solidFill>
                <a:cs typeface="+mn-cs"/>
              </a:rPr>
              <a:t>ضریب همبستگی برابر صفر نیست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AFE2ED-EF76-1A4F-6289-58E2830DF78C}"/>
              </a:ext>
            </a:extLst>
          </p:cNvPr>
          <p:cNvSpPr txBox="1"/>
          <p:nvPr/>
        </p:nvSpPr>
        <p:spPr>
          <a:xfrm>
            <a:off x="4891489" y="2820318"/>
            <a:ext cx="356946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همبستگی منفی و متوسط است.</a:t>
            </a:r>
          </a:p>
          <a:p>
            <a:pPr marL="285750" indent="-28575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فرض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H0 </a:t>
            </a:r>
            <a:r>
              <a:rPr lang="fa-IR" sz="2000" b="1" dirty="0">
                <a:solidFill>
                  <a:schemeClr val="tx1"/>
                </a:solidFill>
                <a:cs typeface="+mn-cs"/>
              </a:rPr>
              <a:t> رد و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H1</a:t>
            </a:r>
            <a:r>
              <a:rPr lang="fa-IR" sz="2000" b="1" dirty="0">
                <a:solidFill>
                  <a:schemeClr val="tx1"/>
                </a:solidFill>
                <a:cs typeface="+mn-cs"/>
              </a:rPr>
              <a:t> تایید می‌شود.</a:t>
            </a:r>
          </a:p>
          <a:p>
            <a:pPr marL="285750" indent="-28575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همبستگی معنادار است.</a:t>
            </a:r>
            <a:endParaRPr lang="en-US" sz="2000" b="1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C26994-919A-B507-294B-F2C01CEB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70" y="927164"/>
            <a:ext cx="6048260" cy="17653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98B28D-5A62-072D-F05C-23A349746528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999247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BABA53-5E2C-6718-76B9-5FD04E93C827}"/>
              </a:ext>
            </a:extLst>
          </p:cNvPr>
          <p:cNvSpPr txBox="1"/>
          <p:nvPr/>
        </p:nvSpPr>
        <p:spPr>
          <a:xfrm>
            <a:off x="3219007" y="276146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رگرسیون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1B2E1-7A47-7DE3-4C0C-51EDE0706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64" y="1057619"/>
            <a:ext cx="5433271" cy="33014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2F40BE-1C1E-332E-3FDC-9A8FF69E63CF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01830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5751C29-885E-1089-1135-05DC3CC36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46" y="922911"/>
            <a:ext cx="7324131" cy="39146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CE95DC-696D-7932-7BDB-A016F6CE65DF}"/>
              </a:ext>
            </a:extLst>
          </p:cNvPr>
          <p:cNvSpPr txBox="1"/>
          <p:nvPr/>
        </p:nvSpPr>
        <p:spPr>
          <a:xfrm>
            <a:off x="3219007" y="276146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رگرسیون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82649A-5CBF-6DF7-FA83-1DAC9E326C16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0102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27B73ED-3E1B-DB61-1554-10F864A317B8}"/>
              </a:ext>
            </a:extLst>
          </p:cNvPr>
          <p:cNvSpPr txBox="1"/>
          <p:nvPr/>
        </p:nvSpPr>
        <p:spPr>
          <a:xfrm>
            <a:off x="3102289" y="276146"/>
            <a:ext cx="293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آزمون </a:t>
            </a:r>
            <a:r>
              <a:rPr lang="en-US" sz="2800" dirty="0">
                <a:solidFill>
                  <a:schemeClr val="tx1"/>
                </a:solidFill>
                <a:cs typeface="+mj-cs"/>
              </a:rPr>
              <a:t>T</a:t>
            </a:r>
            <a:r>
              <a:rPr lang="fa-IR" sz="2800" dirty="0">
                <a:solidFill>
                  <a:schemeClr val="tx1"/>
                </a:solidFill>
                <a:cs typeface="+mj-cs"/>
              </a:rPr>
              <a:t> رگرسیون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0DBEAE-3464-030C-EE42-545DBFE82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04" y="1401902"/>
            <a:ext cx="7934991" cy="2795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279DA4-4909-8332-B46A-BA599ED615E8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95983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0F43CA-E671-671A-6C5B-03355A709507}"/>
              </a:ext>
            </a:extLst>
          </p:cNvPr>
          <p:cNvSpPr txBox="1"/>
          <p:nvPr/>
        </p:nvSpPr>
        <p:spPr>
          <a:xfrm>
            <a:off x="3102289" y="276146"/>
            <a:ext cx="293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آزمون </a:t>
            </a:r>
            <a:r>
              <a:rPr lang="en-US" sz="2800" dirty="0">
                <a:solidFill>
                  <a:schemeClr val="tx1"/>
                </a:solidFill>
                <a:cs typeface="+mj-cs"/>
              </a:rPr>
              <a:t>T</a:t>
            </a:r>
            <a:r>
              <a:rPr lang="fa-IR" sz="2800" dirty="0">
                <a:solidFill>
                  <a:schemeClr val="tx1"/>
                </a:solidFill>
                <a:cs typeface="+mj-cs"/>
              </a:rPr>
              <a:t> رگرسیون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BB2515-9510-C831-1635-7D57E88D8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70" y="1059996"/>
            <a:ext cx="6505460" cy="1618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7F6DF9-BD94-038F-4828-9D1640BC599A}"/>
              </a:ext>
            </a:extLst>
          </p:cNvPr>
          <p:cNvSpPr txBox="1"/>
          <p:nvPr/>
        </p:nvSpPr>
        <p:spPr>
          <a:xfrm>
            <a:off x="3955055" y="3138746"/>
            <a:ext cx="4078996" cy="1323439"/>
          </a:xfrm>
          <a:custGeom>
            <a:avLst/>
            <a:gdLst>
              <a:gd name="connsiteX0" fmla="*/ 0 w 4078996"/>
              <a:gd name="connsiteY0" fmla="*/ 0 h 1323439"/>
              <a:gd name="connsiteX1" fmla="*/ 4078996 w 4078996"/>
              <a:gd name="connsiteY1" fmla="*/ 0 h 1323439"/>
              <a:gd name="connsiteX2" fmla="*/ 4078996 w 4078996"/>
              <a:gd name="connsiteY2" fmla="*/ 1323439 h 1323439"/>
              <a:gd name="connsiteX3" fmla="*/ 0 w 4078996"/>
              <a:gd name="connsiteY3" fmla="*/ 1323439 h 1323439"/>
              <a:gd name="connsiteX4" fmla="*/ 0 w 4078996"/>
              <a:gd name="connsiteY4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8996" h="1323439" extrusionOk="0">
                <a:moveTo>
                  <a:pt x="0" y="0"/>
                </a:moveTo>
                <a:cubicBezTo>
                  <a:pt x="1562664" y="118645"/>
                  <a:pt x="2679629" y="116012"/>
                  <a:pt x="4078996" y="0"/>
                </a:cubicBezTo>
                <a:cubicBezTo>
                  <a:pt x="3991181" y="535917"/>
                  <a:pt x="4166881" y="914339"/>
                  <a:pt x="4078996" y="1323439"/>
                </a:cubicBezTo>
                <a:cubicBezTo>
                  <a:pt x="3222769" y="1458039"/>
                  <a:pt x="805829" y="1166243"/>
                  <a:pt x="0" y="1323439"/>
                </a:cubicBezTo>
                <a:cubicBezTo>
                  <a:pt x="89067" y="1177433"/>
                  <a:pt x="13472" y="251537"/>
                  <a:pt x="0" y="0"/>
                </a:cubicBezTo>
                <a:close/>
              </a:path>
            </a:pathLst>
          </a:custGeom>
          <a:noFill/>
          <a:ln w="25400" cmpd="dbl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cs typeface="+mn-cs"/>
              </a:rPr>
              <a:t>H0</a:t>
            </a:r>
            <a:r>
              <a:rPr lang="fa-IR" sz="2000" dirty="0">
                <a:solidFill>
                  <a:schemeClr val="tx1"/>
                </a:solidFill>
                <a:cs typeface="+mn-cs"/>
              </a:rPr>
              <a:t>: ضریب پیوند فرهنگی برابر صفر است.</a:t>
            </a:r>
          </a:p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fa-IR" sz="2000" dirty="0">
              <a:solidFill>
                <a:schemeClr val="tx1"/>
              </a:solidFill>
              <a:cs typeface="+mn-cs"/>
            </a:endParaRPr>
          </a:p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fa-IR" sz="2000" dirty="0">
              <a:solidFill>
                <a:schemeClr val="tx1"/>
              </a:solidFill>
              <a:cs typeface="+mn-cs"/>
            </a:endParaRPr>
          </a:p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cs typeface="+mn-cs"/>
              </a:rPr>
              <a:t>H1</a:t>
            </a:r>
            <a:r>
              <a:rPr lang="fa-IR" sz="2000" dirty="0">
                <a:solidFill>
                  <a:schemeClr val="tx1"/>
                </a:solidFill>
                <a:cs typeface="+mn-cs"/>
              </a:rPr>
              <a:t>: ضریب پیوند فرهنگی برابر صفر نیست.</a:t>
            </a:r>
            <a:endParaRPr lang="en-US" sz="2000" dirty="0">
              <a:solidFill>
                <a:schemeClr val="tx1"/>
              </a:solidFill>
              <a:cs typeface="+mn-cs"/>
            </a:endParaRPr>
          </a:p>
        </p:txBody>
      </p:sp>
      <p:grpSp>
        <p:nvGrpSpPr>
          <p:cNvPr id="7" name="Google Shape;9791;p82">
            <a:extLst>
              <a:ext uri="{FF2B5EF4-FFF2-40B4-BE49-F238E27FC236}">
                <a16:creationId xmlns:a16="http://schemas.microsoft.com/office/drawing/2014/main" id="{FF60EE8D-5699-350F-B4C2-0B94F9E28F38}"/>
              </a:ext>
            </a:extLst>
          </p:cNvPr>
          <p:cNvGrpSpPr/>
          <p:nvPr/>
        </p:nvGrpSpPr>
        <p:grpSpPr>
          <a:xfrm>
            <a:off x="3854075" y="4083504"/>
            <a:ext cx="356196" cy="265631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8" name="Google Shape;9792;p82">
              <a:extLst>
                <a:ext uri="{FF2B5EF4-FFF2-40B4-BE49-F238E27FC236}">
                  <a16:creationId xmlns:a16="http://schemas.microsoft.com/office/drawing/2014/main" id="{1A7526FA-437D-D967-3E5A-ACC932566165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90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793;p82">
              <a:extLst>
                <a:ext uri="{FF2B5EF4-FFF2-40B4-BE49-F238E27FC236}">
                  <a16:creationId xmlns:a16="http://schemas.microsoft.com/office/drawing/2014/main" id="{17657A0E-F7A4-0254-1FD1-08C64F35DA6D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90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14909B4-F519-8FF5-68D0-D4E099917B0D}"/>
              </a:ext>
            </a:extLst>
          </p:cNvPr>
          <p:cNvSpPr txBox="1"/>
          <p:nvPr/>
        </p:nvSpPr>
        <p:spPr>
          <a:xfrm>
            <a:off x="504947" y="3600410"/>
            <a:ext cx="3349128" cy="400110"/>
          </a:xfrm>
          <a:custGeom>
            <a:avLst/>
            <a:gdLst>
              <a:gd name="connsiteX0" fmla="*/ 0 w 3349128"/>
              <a:gd name="connsiteY0" fmla="*/ 0 h 400110"/>
              <a:gd name="connsiteX1" fmla="*/ 3349128 w 3349128"/>
              <a:gd name="connsiteY1" fmla="*/ 0 h 400110"/>
              <a:gd name="connsiteX2" fmla="*/ 3349128 w 3349128"/>
              <a:gd name="connsiteY2" fmla="*/ 400110 h 400110"/>
              <a:gd name="connsiteX3" fmla="*/ 0 w 3349128"/>
              <a:gd name="connsiteY3" fmla="*/ 400110 h 400110"/>
              <a:gd name="connsiteX4" fmla="*/ 0 w 3349128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9128" h="400110" extrusionOk="0">
                <a:moveTo>
                  <a:pt x="0" y="0"/>
                </a:moveTo>
                <a:cubicBezTo>
                  <a:pt x="1584413" y="118645"/>
                  <a:pt x="2907374" y="116012"/>
                  <a:pt x="3349128" y="0"/>
                </a:cubicBezTo>
                <a:cubicBezTo>
                  <a:pt x="3320165" y="83683"/>
                  <a:pt x="3319019" y="323643"/>
                  <a:pt x="3349128" y="400110"/>
                </a:cubicBezTo>
                <a:cubicBezTo>
                  <a:pt x="1692290" y="534710"/>
                  <a:pt x="1392818" y="242914"/>
                  <a:pt x="0" y="400110"/>
                </a:cubicBezTo>
                <a:cubicBezTo>
                  <a:pt x="-5127" y="280748"/>
                  <a:pt x="28726" y="60435"/>
                  <a:pt x="0" y="0"/>
                </a:cubicBezTo>
                <a:close/>
              </a:path>
            </a:pathLst>
          </a:custGeom>
          <a:noFill/>
          <a:ln w="25400" cmpd="dbl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tx1"/>
                </a:solidFill>
                <a:cs typeface="+mn-cs"/>
              </a:rPr>
              <a:t>ضریب پیوند فرهنگی معنادار است.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38902-D64A-536A-E68C-3FA30A5DE566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892375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E0512E3-82CE-88F8-DE97-8BB9E86BD1A0}"/>
              </a:ext>
            </a:extLst>
          </p:cNvPr>
          <p:cNvSpPr txBox="1"/>
          <p:nvPr/>
        </p:nvSpPr>
        <p:spPr>
          <a:xfrm>
            <a:off x="3102289" y="276146"/>
            <a:ext cx="293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آزمون </a:t>
            </a:r>
            <a:r>
              <a:rPr lang="en-US" sz="2800" dirty="0">
                <a:solidFill>
                  <a:schemeClr val="tx1"/>
                </a:solidFill>
                <a:cs typeface="+mj-cs"/>
              </a:rPr>
              <a:t>F</a:t>
            </a:r>
            <a:r>
              <a:rPr lang="fa-IR" sz="2800" dirty="0">
                <a:solidFill>
                  <a:schemeClr val="tx1"/>
                </a:solidFill>
                <a:cs typeface="+mj-cs"/>
              </a:rPr>
              <a:t> رگرسیون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E0DA14-00FD-5E37-5965-64A51E609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479" y="1101685"/>
            <a:ext cx="6147042" cy="347441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D26D726-68A9-80FF-BCB5-1A2B19F3EC00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+mj-cs"/>
              </a:rPr>
              <a:t>فهرست</a:t>
            </a:r>
            <a:endParaRPr dirty="0">
              <a:cs typeface="+mj-cs"/>
            </a:endParaRPr>
          </a:p>
        </p:txBody>
      </p:sp>
      <p:sp>
        <p:nvSpPr>
          <p:cNvPr id="1261" name="Google Shape;1261;p37"/>
          <p:cNvSpPr txBox="1">
            <a:spLocks noGrp="1"/>
          </p:cNvSpPr>
          <p:nvPr>
            <p:ph type="title" idx="14"/>
          </p:nvPr>
        </p:nvSpPr>
        <p:spPr>
          <a:xfrm>
            <a:off x="6781876" y="1448271"/>
            <a:ext cx="734700" cy="7449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600" dirty="0">
                <a:cs typeface="+mj-cs"/>
              </a:rPr>
              <a:t>۱</a:t>
            </a:r>
            <a:endParaRPr sz="3600" dirty="0">
              <a:cs typeface="+mj-cs"/>
            </a:endParaRPr>
          </a:p>
        </p:txBody>
      </p:sp>
      <p:sp>
        <p:nvSpPr>
          <p:cNvPr id="1265" name="Google Shape;1265;p37"/>
          <p:cNvSpPr txBox="1">
            <a:spLocks noGrp="1"/>
          </p:cNvSpPr>
          <p:nvPr>
            <p:ph type="subTitle" idx="18"/>
          </p:nvPr>
        </p:nvSpPr>
        <p:spPr>
          <a:xfrm>
            <a:off x="5867776" y="2006746"/>
            <a:ext cx="2562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3200" b="1" dirty="0">
                <a:cs typeface="+mn-cs"/>
              </a:rPr>
              <a:t>مقدمه</a:t>
            </a:r>
            <a:endParaRPr sz="3200" b="1" dirty="0">
              <a:cs typeface="+mn-cs"/>
            </a:endParaRPr>
          </a:p>
        </p:txBody>
      </p:sp>
      <p:sp>
        <p:nvSpPr>
          <p:cNvPr id="8" name="Google Shape;1261;p37">
            <a:extLst>
              <a:ext uri="{FF2B5EF4-FFF2-40B4-BE49-F238E27FC236}">
                <a16:creationId xmlns:a16="http://schemas.microsoft.com/office/drawing/2014/main" id="{C97907BD-BF65-B35D-BE8C-87C3352AED65}"/>
              </a:ext>
            </a:extLst>
          </p:cNvPr>
          <p:cNvSpPr txBox="1">
            <a:spLocks/>
          </p:cNvSpPr>
          <p:nvPr/>
        </p:nvSpPr>
        <p:spPr>
          <a:xfrm>
            <a:off x="4253855" y="1440575"/>
            <a:ext cx="734700" cy="74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a-IR" sz="3600" dirty="0">
                <a:cs typeface="+mj-cs"/>
              </a:rPr>
              <a:t>۲</a:t>
            </a:r>
          </a:p>
        </p:txBody>
      </p:sp>
      <p:sp>
        <p:nvSpPr>
          <p:cNvPr id="9" name="Google Shape;1265;p37">
            <a:extLst>
              <a:ext uri="{FF2B5EF4-FFF2-40B4-BE49-F238E27FC236}">
                <a16:creationId xmlns:a16="http://schemas.microsoft.com/office/drawing/2014/main" id="{A891226A-6AC5-3B64-12ED-61852EAD737B}"/>
              </a:ext>
            </a:extLst>
          </p:cNvPr>
          <p:cNvSpPr txBox="1">
            <a:spLocks/>
          </p:cNvSpPr>
          <p:nvPr/>
        </p:nvSpPr>
        <p:spPr>
          <a:xfrm>
            <a:off x="3339755" y="1999050"/>
            <a:ext cx="25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rtl="1"/>
            <a:r>
              <a:rPr lang="fa-IR" sz="3200" b="1" dirty="0">
                <a:cs typeface="+mn-cs"/>
              </a:rPr>
              <a:t>اهداف پروژه</a:t>
            </a:r>
          </a:p>
        </p:txBody>
      </p:sp>
      <p:sp>
        <p:nvSpPr>
          <p:cNvPr id="34" name="Google Shape;1261;p37">
            <a:extLst>
              <a:ext uri="{FF2B5EF4-FFF2-40B4-BE49-F238E27FC236}">
                <a16:creationId xmlns:a16="http://schemas.microsoft.com/office/drawing/2014/main" id="{0528BF11-4916-F8A4-4057-BBBFFEE9120E}"/>
              </a:ext>
            </a:extLst>
          </p:cNvPr>
          <p:cNvSpPr txBox="1">
            <a:spLocks/>
          </p:cNvSpPr>
          <p:nvPr/>
        </p:nvSpPr>
        <p:spPr>
          <a:xfrm>
            <a:off x="1627424" y="1448271"/>
            <a:ext cx="734700" cy="74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a-IR" sz="3600" dirty="0">
                <a:cs typeface="+mj-cs"/>
              </a:rPr>
              <a:t>۳</a:t>
            </a:r>
          </a:p>
        </p:txBody>
      </p:sp>
      <p:sp>
        <p:nvSpPr>
          <p:cNvPr id="35" name="Google Shape;1265;p37">
            <a:extLst>
              <a:ext uri="{FF2B5EF4-FFF2-40B4-BE49-F238E27FC236}">
                <a16:creationId xmlns:a16="http://schemas.microsoft.com/office/drawing/2014/main" id="{3DF115B3-ACBB-5285-FD2F-DF570FA67F1B}"/>
              </a:ext>
            </a:extLst>
          </p:cNvPr>
          <p:cNvSpPr txBox="1">
            <a:spLocks/>
          </p:cNvSpPr>
          <p:nvPr/>
        </p:nvSpPr>
        <p:spPr>
          <a:xfrm>
            <a:off x="713324" y="1999050"/>
            <a:ext cx="25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rtl="1"/>
            <a:r>
              <a:rPr lang="fa-IR" sz="3200" b="1" dirty="0">
                <a:cs typeface="+mn-cs"/>
              </a:rPr>
              <a:t>ابزار</a:t>
            </a:r>
          </a:p>
        </p:txBody>
      </p:sp>
      <p:sp>
        <p:nvSpPr>
          <p:cNvPr id="36" name="Google Shape;1261;p37">
            <a:extLst>
              <a:ext uri="{FF2B5EF4-FFF2-40B4-BE49-F238E27FC236}">
                <a16:creationId xmlns:a16="http://schemas.microsoft.com/office/drawing/2014/main" id="{6916D296-95F7-2A90-2D3B-F97A0828FD90}"/>
              </a:ext>
            </a:extLst>
          </p:cNvPr>
          <p:cNvSpPr txBox="1">
            <a:spLocks/>
          </p:cNvSpPr>
          <p:nvPr/>
        </p:nvSpPr>
        <p:spPr>
          <a:xfrm>
            <a:off x="6781876" y="2988590"/>
            <a:ext cx="734700" cy="74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a-IR" sz="3600" dirty="0">
                <a:cs typeface="+mj-cs"/>
              </a:rPr>
              <a:t>۴</a:t>
            </a:r>
          </a:p>
        </p:txBody>
      </p:sp>
      <p:sp>
        <p:nvSpPr>
          <p:cNvPr id="37" name="Google Shape;1265;p37">
            <a:extLst>
              <a:ext uri="{FF2B5EF4-FFF2-40B4-BE49-F238E27FC236}">
                <a16:creationId xmlns:a16="http://schemas.microsoft.com/office/drawing/2014/main" id="{81E81FF0-59EB-3705-D686-C70B6639EF89}"/>
              </a:ext>
            </a:extLst>
          </p:cNvPr>
          <p:cNvSpPr txBox="1">
            <a:spLocks/>
          </p:cNvSpPr>
          <p:nvPr/>
        </p:nvSpPr>
        <p:spPr>
          <a:xfrm>
            <a:off x="5867776" y="3547065"/>
            <a:ext cx="25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rtl="1"/>
            <a:r>
              <a:rPr lang="fa-IR" sz="3200" b="1" dirty="0">
                <a:cs typeface="+mn-cs"/>
              </a:rPr>
              <a:t>آنالیز داده ها</a:t>
            </a:r>
          </a:p>
        </p:txBody>
      </p:sp>
      <p:sp>
        <p:nvSpPr>
          <p:cNvPr id="38" name="Google Shape;1261;p37">
            <a:extLst>
              <a:ext uri="{FF2B5EF4-FFF2-40B4-BE49-F238E27FC236}">
                <a16:creationId xmlns:a16="http://schemas.microsoft.com/office/drawing/2014/main" id="{A34CF9E3-EE7D-5DEA-CD47-0B86A6579E6B}"/>
              </a:ext>
            </a:extLst>
          </p:cNvPr>
          <p:cNvSpPr txBox="1">
            <a:spLocks/>
          </p:cNvSpPr>
          <p:nvPr/>
        </p:nvSpPr>
        <p:spPr>
          <a:xfrm>
            <a:off x="4253855" y="2980894"/>
            <a:ext cx="734700" cy="74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a-IR" sz="3600" dirty="0">
                <a:cs typeface="+mj-cs"/>
              </a:rPr>
              <a:t>۵</a:t>
            </a:r>
          </a:p>
        </p:txBody>
      </p:sp>
      <p:sp>
        <p:nvSpPr>
          <p:cNvPr id="39" name="Google Shape;1265;p37">
            <a:extLst>
              <a:ext uri="{FF2B5EF4-FFF2-40B4-BE49-F238E27FC236}">
                <a16:creationId xmlns:a16="http://schemas.microsoft.com/office/drawing/2014/main" id="{CFC3100D-9B16-1C9C-05DB-8542E24C8A2C}"/>
              </a:ext>
            </a:extLst>
          </p:cNvPr>
          <p:cNvSpPr txBox="1">
            <a:spLocks/>
          </p:cNvSpPr>
          <p:nvPr/>
        </p:nvSpPr>
        <p:spPr>
          <a:xfrm>
            <a:off x="3339755" y="3539369"/>
            <a:ext cx="25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rtl="1"/>
            <a:r>
              <a:rPr lang="fa-IR" sz="3200" b="1" dirty="0">
                <a:cs typeface="+mn-cs"/>
              </a:rPr>
              <a:t>نتیجه گیری</a:t>
            </a:r>
          </a:p>
        </p:txBody>
      </p:sp>
      <p:sp>
        <p:nvSpPr>
          <p:cNvPr id="40" name="Google Shape;1261;p37">
            <a:extLst>
              <a:ext uri="{FF2B5EF4-FFF2-40B4-BE49-F238E27FC236}">
                <a16:creationId xmlns:a16="http://schemas.microsoft.com/office/drawing/2014/main" id="{0074D7F1-AA9B-AAC9-59A9-44B9AAB9E7E9}"/>
              </a:ext>
            </a:extLst>
          </p:cNvPr>
          <p:cNvSpPr txBox="1">
            <a:spLocks/>
          </p:cNvSpPr>
          <p:nvPr/>
        </p:nvSpPr>
        <p:spPr>
          <a:xfrm>
            <a:off x="1627424" y="2988590"/>
            <a:ext cx="734700" cy="744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Medium"/>
              <a:buNone/>
              <a:defRPr sz="30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a-IR" sz="3600" dirty="0">
                <a:cs typeface="+mj-cs"/>
              </a:rPr>
              <a:t>۶</a:t>
            </a:r>
          </a:p>
        </p:txBody>
      </p:sp>
      <p:sp>
        <p:nvSpPr>
          <p:cNvPr id="41" name="Google Shape;1265;p37">
            <a:extLst>
              <a:ext uri="{FF2B5EF4-FFF2-40B4-BE49-F238E27FC236}">
                <a16:creationId xmlns:a16="http://schemas.microsoft.com/office/drawing/2014/main" id="{5F10EA78-4B2A-34E0-5302-E3468BBEA6A0}"/>
              </a:ext>
            </a:extLst>
          </p:cNvPr>
          <p:cNvSpPr txBox="1">
            <a:spLocks/>
          </p:cNvSpPr>
          <p:nvPr/>
        </p:nvSpPr>
        <p:spPr>
          <a:xfrm>
            <a:off x="713324" y="3539369"/>
            <a:ext cx="2562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800" b="0" i="0" u="none" strike="noStrike" cap="none">
                <a:solidFill>
                  <a:schemeClr val="dk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rtl="1"/>
            <a:r>
              <a:rPr lang="fa-IR" sz="3200" b="1" dirty="0">
                <a:cs typeface="+mn-cs"/>
              </a:rPr>
              <a:t>پیشنهادات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025EB6-F443-3812-1AD3-8041CF54E974}"/>
              </a:ext>
            </a:extLst>
          </p:cNvPr>
          <p:cNvSpPr txBox="1"/>
          <p:nvPr/>
        </p:nvSpPr>
        <p:spPr>
          <a:xfrm>
            <a:off x="9077325" y="496252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14DD2F-E334-CDA8-2669-A55C0B3471BE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D0018B-E4F8-7018-77BE-9AB82D049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159" y="991519"/>
            <a:ext cx="3703682" cy="1907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B30364-9C19-6513-F01C-155B265F544D}"/>
              </a:ext>
            </a:extLst>
          </p:cNvPr>
          <p:cNvSpPr txBox="1"/>
          <p:nvPr/>
        </p:nvSpPr>
        <p:spPr>
          <a:xfrm>
            <a:off x="3102289" y="276146"/>
            <a:ext cx="293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آزمون </a:t>
            </a:r>
            <a:r>
              <a:rPr lang="en-US" sz="2800" dirty="0">
                <a:solidFill>
                  <a:schemeClr val="tx1"/>
                </a:solidFill>
                <a:cs typeface="+mj-cs"/>
              </a:rPr>
              <a:t>F</a:t>
            </a:r>
            <a:r>
              <a:rPr lang="fa-IR" sz="2800" dirty="0">
                <a:solidFill>
                  <a:schemeClr val="tx1"/>
                </a:solidFill>
                <a:cs typeface="+mj-cs"/>
              </a:rPr>
              <a:t> رگرسیون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3333C-6F54-04AC-CFEC-E7C24C9E9C9D}"/>
              </a:ext>
            </a:extLst>
          </p:cNvPr>
          <p:cNvSpPr txBox="1"/>
          <p:nvPr/>
        </p:nvSpPr>
        <p:spPr>
          <a:xfrm>
            <a:off x="3955055" y="3138746"/>
            <a:ext cx="4078996" cy="1323439"/>
          </a:xfrm>
          <a:custGeom>
            <a:avLst/>
            <a:gdLst>
              <a:gd name="connsiteX0" fmla="*/ 0 w 4078996"/>
              <a:gd name="connsiteY0" fmla="*/ 0 h 1323439"/>
              <a:gd name="connsiteX1" fmla="*/ 4078996 w 4078996"/>
              <a:gd name="connsiteY1" fmla="*/ 0 h 1323439"/>
              <a:gd name="connsiteX2" fmla="*/ 4078996 w 4078996"/>
              <a:gd name="connsiteY2" fmla="*/ 1323439 h 1323439"/>
              <a:gd name="connsiteX3" fmla="*/ 0 w 4078996"/>
              <a:gd name="connsiteY3" fmla="*/ 1323439 h 1323439"/>
              <a:gd name="connsiteX4" fmla="*/ 0 w 4078996"/>
              <a:gd name="connsiteY4" fmla="*/ 0 h 132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8996" h="1323439" extrusionOk="0">
                <a:moveTo>
                  <a:pt x="0" y="0"/>
                </a:moveTo>
                <a:cubicBezTo>
                  <a:pt x="1562664" y="118645"/>
                  <a:pt x="2679629" y="116012"/>
                  <a:pt x="4078996" y="0"/>
                </a:cubicBezTo>
                <a:cubicBezTo>
                  <a:pt x="3991181" y="535917"/>
                  <a:pt x="4166881" y="914339"/>
                  <a:pt x="4078996" y="1323439"/>
                </a:cubicBezTo>
                <a:cubicBezTo>
                  <a:pt x="3222769" y="1458039"/>
                  <a:pt x="805829" y="1166243"/>
                  <a:pt x="0" y="1323439"/>
                </a:cubicBezTo>
                <a:cubicBezTo>
                  <a:pt x="89067" y="1177433"/>
                  <a:pt x="13472" y="251537"/>
                  <a:pt x="0" y="0"/>
                </a:cubicBezTo>
                <a:close/>
              </a:path>
            </a:pathLst>
          </a:custGeom>
          <a:noFill/>
          <a:ln w="25400" cmpd="dbl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cs typeface="+mn-cs"/>
              </a:rPr>
              <a:t>H0</a:t>
            </a:r>
            <a:r>
              <a:rPr lang="fa-IR" sz="2000" dirty="0">
                <a:solidFill>
                  <a:schemeClr val="tx1"/>
                </a:solidFill>
                <a:cs typeface="+mn-cs"/>
              </a:rPr>
              <a:t>: ضریب تعیین صفر است.</a:t>
            </a:r>
          </a:p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fa-IR" sz="2000" dirty="0">
              <a:solidFill>
                <a:schemeClr val="tx1"/>
              </a:solidFill>
              <a:cs typeface="+mn-cs"/>
            </a:endParaRPr>
          </a:p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endParaRPr lang="fa-IR" sz="2000" dirty="0">
              <a:solidFill>
                <a:schemeClr val="tx1"/>
              </a:solidFill>
              <a:cs typeface="+mn-cs"/>
            </a:endParaRPr>
          </a:p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  <a:cs typeface="+mn-cs"/>
              </a:rPr>
              <a:t>H1</a:t>
            </a:r>
            <a:r>
              <a:rPr lang="fa-IR" sz="2000" dirty="0">
                <a:solidFill>
                  <a:schemeClr val="tx1"/>
                </a:solidFill>
                <a:cs typeface="+mn-cs"/>
              </a:rPr>
              <a:t>: ضریب تعیین صفر نیست.</a:t>
            </a:r>
            <a:endParaRPr lang="en-US" sz="20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F3D591-22BB-0EF0-4200-AF356F4DF8F0}"/>
              </a:ext>
            </a:extLst>
          </p:cNvPr>
          <p:cNvSpPr txBox="1"/>
          <p:nvPr/>
        </p:nvSpPr>
        <p:spPr>
          <a:xfrm>
            <a:off x="1045595" y="3600410"/>
            <a:ext cx="3349128" cy="400110"/>
          </a:xfrm>
          <a:custGeom>
            <a:avLst/>
            <a:gdLst>
              <a:gd name="connsiteX0" fmla="*/ 0 w 3349128"/>
              <a:gd name="connsiteY0" fmla="*/ 0 h 400110"/>
              <a:gd name="connsiteX1" fmla="*/ 3349128 w 3349128"/>
              <a:gd name="connsiteY1" fmla="*/ 0 h 400110"/>
              <a:gd name="connsiteX2" fmla="*/ 3349128 w 3349128"/>
              <a:gd name="connsiteY2" fmla="*/ 400110 h 400110"/>
              <a:gd name="connsiteX3" fmla="*/ 0 w 3349128"/>
              <a:gd name="connsiteY3" fmla="*/ 400110 h 400110"/>
              <a:gd name="connsiteX4" fmla="*/ 0 w 3349128"/>
              <a:gd name="connsiteY4" fmla="*/ 0 h 40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9128" h="400110" extrusionOk="0">
                <a:moveTo>
                  <a:pt x="0" y="0"/>
                </a:moveTo>
                <a:cubicBezTo>
                  <a:pt x="1584413" y="118645"/>
                  <a:pt x="2907374" y="116012"/>
                  <a:pt x="3349128" y="0"/>
                </a:cubicBezTo>
                <a:cubicBezTo>
                  <a:pt x="3320165" y="83683"/>
                  <a:pt x="3319019" y="323643"/>
                  <a:pt x="3349128" y="400110"/>
                </a:cubicBezTo>
                <a:cubicBezTo>
                  <a:pt x="1692290" y="534710"/>
                  <a:pt x="1392818" y="242914"/>
                  <a:pt x="0" y="400110"/>
                </a:cubicBezTo>
                <a:cubicBezTo>
                  <a:pt x="-5127" y="280748"/>
                  <a:pt x="28726" y="60435"/>
                  <a:pt x="0" y="0"/>
                </a:cubicBezTo>
                <a:close/>
              </a:path>
            </a:pathLst>
          </a:custGeom>
          <a:noFill/>
          <a:ln w="25400" cmpd="dbl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dirty="0">
                <a:solidFill>
                  <a:schemeClr val="tx1"/>
                </a:solidFill>
                <a:cs typeface="+mn-cs"/>
              </a:rPr>
              <a:t>مدل رگرسیون معنادار است.</a:t>
            </a:r>
          </a:p>
        </p:txBody>
      </p:sp>
      <p:grpSp>
        <p:nvGrpSpPr>
          <p:cNvPr id="11" name="Google Shape;9791;p82">
            <a:extLst>
              <a:ext uri="{FF2B5EF4-FFF2-40B4-BE49-F238E27FC236}">
                <a16:creationId xmlns:a16="http://schemas.microsoft.com/office/drawing/2014/main" id="{2553D901-713E-FBD2-37DD-5662D1CF7DBD}"/>
              </a:ext>
            </a:extLst>
          </p:cNvPr>
          <p:cNvGrpSpPr/>
          <p:nvPr/>
        </p:nvGrpSpPr>
        <p:grpSpPr>
          <a:xfrm>
            <a:off x="4856610" y="4151981"/>
            <a:ext cx="356196" cy="265631"/>
            <a:chOff x="5216456" y="3725484"/>
            <a:chExt cx="356196" cy="265631"/>
          </a:xfrm>
          <a:solidFill>
            <a:schemeClr val="bg2"/>
          </a:solidFill>
        </p:grpSpPr>
        <p:sp>
          <p:nvSpPr>
            <p:cNvPr id="12" name="Google Shape;9792;p82">
              <a:extLst>
                <a:ext uri="{FF2B5EF4-FFF2-40B4-BE49-F238E27FC236}">
                  <a16:creationId xmlns:a16="http://schemas.microsoft.com/office/drawing/2014/main" id="{111F4B8D-AAF1-02F8-F058-AA4133D5C40E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90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793;p82">
              <a:extLst>
                <a:ext uri="{FF2B5EF4-FFF2-40B4-BE49-F238E27FC236}">
                  <a16:creationId xmlns:a16="http://schemas.microsoft.com/office/drawing/2014/main" id="{270416E9-21FD-D66B-EEA0-1B2D28B85BDA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90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BC73506-5601-C109-976E-A323AE187713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3899461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37F0B7-63E9-44BD-C1E6-1A9F25B1BF64}"/>
              </a:ext>
            </a:extLst>
          </p:cNvPr>
          <p:cNvSpPr txBox="1"/>
          <p:nvPr/>
        </p:nvSpPr>
        <p:spPr>
          <a:xfrm>
            <a:off x="3219007" y="276146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آنوا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C97CE-BB8B-A65E-C805-0C722978D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417" y="1227333"/>
            <a:ext cx="7293166" cy="2688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AB55A1-4E01-4FD7-30F8-877F89283D7C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723125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B42AAF-CA00-ACF4-82AF-F68D8C07F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79" y="903163"/>
            <a:ext cx="6819441" cy="16685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B3DF8B-1AE6-67D1-A286-3998B04A978D}"/>
              </a:ext>
            </a:extLst>
          </p:cNvPr>
          <p:cNvSpPr txBox="1"/>
          <p:nvPr/>
        </p:nvSpPr>
        <p:spPr>
          <a:xfrm>
            <a:off x="3219007" y="276146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آنوا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628A9-B8BC-B176-C246-F5819224F6E6}"/>
              </a:ext>
            </a:extLst>
          </p:cNvPr>
          <p:cNvSpPr txBox="1"/>
          <p:nvPr/>
        </p:nvSpPr>
        <p:spPr>
          <a:xfrm>
            <a:off x="2644048" y="3138746"/>
            <a:ext cx="5390003" cy="1200329"/>
          </a:xfrm>
          <a:custGeom>
            <a:avLst/>
            <a:gdLst>
              <a:gd name="connsiteX0" fmla="*/ 0 w 5390003"/>
              <a:gd name="connsiteY0" fmla="*/ 0 h 1200329"/>
              <a:gd name="connsiteX1" fmla="*/ 5390003 w 5390003"/>
              <a:gd name="connsiteY1" fmla="*/ 0 h 1200329"/>
              <a:gd name="connsiteX2" fmla="*/ 5390003 w 5390003"/>
              <a:gd name="connsiteY2" fmla="*/ 1200329 h 1200329"/>
              <a:gd name="connsiteX3" fmla="*/ 0 w 5390003"/>
              <a:gd name="connsiteY3" fmla="*/ 1200329 h 1200329"/>
              <a:gd name="connsiteX4" fmla="*/ 0 w 5390003"/>
              <a:gd name="connsiteY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0003" h="1200329" extrusionOk="0">
                <a:moveTo>
                  <a:pt x="0" y="0"/>
                </a:moveTo>
                <a:cubicBezTo>
                  <a:pt x="595498" y="118645"/>
                  <a:pt x="4702681" y="116012"/>
                  <a:pt x="5390003" y="0"/>
                </a:cubicBezTo>
                <a:cubicBezTo>
                  <a:pt x="5358889" y="337080"/>
                  <a:pt x="5429493" y="899796"/>
                  <a:pt x="5390003" y="1200329"/>
                </a:cubicBezTo>
                <a:cubicBezTo>
                  <a:pt x="3256412" y="1334929"/>
                  <a:pt x="1282043" y="1043133"/>
                  <a:pt x="0" y="1200329"/>
                </a:cubicBezTo>
                <a:cubicBezTo>
                  <a:pt x="-5118" y="993769"/>
                  <a:pt x="-42443" y="129899"/>
                  <a:pt x="0" y="0"/>
                </a:cubicBezTo>
                <a:close/>
              </a:path>
            </a:pathLst>
          </a:custGeom>
          <a:noFill/>
          <a:ln w="25400" cmpd="dbl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cs typeface="+mn-cs"/>
              </a:rPr>
              <a:t>H0</a:t>
            </a:r>
            <a:r>
              <a:rPr lang="fa-IR" sz="2400" b="1" dirty="0">
                <a:solidFill>
                  <a:schemeClr val="tx1"/>
                </a:solidFill>
                <a:cs typeface="+mn-cs"/>
              </a:rPr>
              <a:t>: تفاوت معناداری بین دو گروه وجود ندارد.</a:t>
            </a:r>
          </a:p>
          <a:p>
            <a:pPr algn="r" rtl="1">
              <a:buClr>
                <a:schemeClr val="tx1"/>
              </a:buClr>
            </a:pPr>
            <a:endParaRPr lang="fa-IR" sz="2400" b="1" dirty="0">
              <a:solidFill>
                <a:schemeClr val="tx1"/>
              </a:solidFill>
              <a:cs typeface="+mn-cs"/>
            </a:endParaRPr>
          </a:p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cs typeface="+mn-cs"/>
              </a:rPr>
              <a:t>H1</a:t>
            </a:r>
            <a:r>
              <a:rPr lang="fa-IR" sz="2400" b="1" dirty="0">
                <a:solidFill>
                  <a:schemeClr val="tx1"/>
                </a:solidFill>
                <a:cs typeface="+mn-cs"/>
              </a:rPr>
              <a:t>: تفاوت معناداری بین دو گروه وجود دارد.</a:t>
            </a:r>
            <a:endParaRPr lang="en-US" sz="2400" b="1" dirty="0">
              <a:solidFill>
                <a:schemeClr val="tx1"/>
              </a:solidFill>
              <a:cs typeface="+mn-cs"/>
            </a:endParaRPr>
          </a:p>
        </p:txBody>
      </p:sp>
      <p:grpSp>
        <p:nvGrpSpPr>
          <p:cNvPr id="9" name="Google Shape;9791;p82">
            <a:extLst>
              <a:ext uri="{FF2B5EF4-FFF2-40B4-BE49-F238E27FC236}">
                <a16:creationId xmlns:a16="http://schemas.microsoft.com/office/drawing/2014/main" id="{C5DE5B9D-E901-0E0E-77E7-3270758E8509}"/>
              </a:ext>
            </a:extLst>
          </p:cNvPr>
          <p:cNvGrpSpPr/>
          <p:nvPr/>
        </p:nvGrpSpPr>
        <p:grpSpPr>
          <a:xfrm>
            <a:off x="2599980" y="3974706"/>
            <a:ext cx="356195" cy="265631"/>
            <a:chOff x="5216456" y="3725484"/>
            <a:chExt cx="356195" cy="265631"/>
          </a:xfrm>
          <a:solidFill>
            <a:schemeClr val="bg2"/>
          </a:solidFill>
        </p:grpSpPr>
        <p:sp>
          <p:nvSpPr>
            <p:cNvPr id="10" name="Google Shape;9792;p82">
              <a:extLst>
                <a:ext uri="{FF2B5EF4-FFF2-40B4-BE49-F238E27FC236}">
                  <a16:creationId xmlns:a16="http://schemas.microsoft.com/office/drawing/2014/main" id="{31445CE1-F8CE-C4F1-BBDC-121F6CB87E93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90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9793;p82">
              <a:extLst>
                <a:ext uri="{FF2B5EF4-FFF2-40B4-BE49-F238E27FC236}">
                  <a16:creationId xmlns:a16="http://schemas.microsoft.com/office/drawing/2014/main" id="{44C659AF-E1D5-CD2E-4F01-BD528D224507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90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17F564D-1C0E-1E1E-6397-05B031C82351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524001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0376AE5-0050-D078-282F-7C007CD73CB3}"/>
              </a:ext>
            </a:extLst>
          </p:cNvPr>
          <p:cNvSpPr txBox="1"/>
          <p:nvPr/>
        </p:nvSpPr>
        <p:spPr>
          <a:xfrm>
            <a:off x="3102289" y="276146"/>
            <a:ext cx="293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آزمون </a:t>
            </a:r>
            <a:r>
              <a:rPr lang="en-US" sz="2800" dirty="0">
                <a:solidFill>
                  <a:schemeClr val="tx1"/>
                </a:solidFill>
                <a:cs typeface="+mj-cs"/>
              </a:rPr>
              <a:t>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D81637-A45A-95EB-AC83-40FA0A542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54" y="1239909"/>
            <a:ext cx="6852491" cy="28794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7F59C3-4278-0E4D-9798-78FD05254026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985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3FAE29-3476-FFD0-DDA2-870EA1A45E69}"/>
              </a:ext>
            </a:extLst>
          </p:cNvPr>
          <p:cNvSpPr txBox="1"/>
          <p:nvPr/>
        </p:nvSpPr>
        <p:spPr>
          <a:xfrm>
            <a:off x="3102289" y="276146"/>
            <a:ext cx="293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آزمون </a:t>
            </a:r>
            <a:r>
              <a:rPr lang="en-US" sz="2800" dirty="0">
                <a:solidFill>
                  <a:schemeClr val="tx1"/>
                </a:solidFill>
                <a:cs typeface="+mj-cs"/>
              </a:rPr>
              <a:t>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2C0F8-3A35-1D75-6D9D-A1C86160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50" y="1125167"/>
            <a:ext cx="5904700" cy="1759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4E036-CC5D-5DCB-4FDA-0F6497945304}"/>
              </a:ext>
            </a:extLst>
          </p:cNvPr>
          <p:cNvSpPr txBox="1"/>
          <p:nvPr/>
        </p:nvSpPr>
        <p:spPr>
          <a:xfrm>
            <a:off x="2644048" y="3138746"/>
            <a:ext cx="5390003" cy="1200329"/>
          </a:xfrm>
          <a:custGeom>
            <a:avLst/>
            <a:gdLst>
              <a:gd name="connsiteX0" fmla="*/ 0 w 5390003"/>
              <a:gd name="connsiteY0" fmla="*/ 0 h 1200329"/>
              <a:gd name="connsiteX1" fmla="*/ 5390003 w 5390003"/>
              <a:gd name="connsiteY1" fmla="*/ 0 h 1200329"/>
              <a:gd name="connsiteX2" fmla="*/ 5390003 w 5390003"/>
              <a:gd name="connsiteY2" fmla="*/ 1200329 h 1200329"/>
              <a:gd name="connsiteX3" fmla="*/ 0 w 5390003"/>
              <a:gd name="connsiteY3" fmla="*/ 1200329 h 1200329"/>
              <a:gd name="connsiteX4" fmla="*/ 0 w 5390003"/>
              <a:gd name="connsiteY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0003" h="1200329" extrusionOk="0">
                <a:moveTo>
                  <a:pt x="0" y="0"/>
                </a:moveTo>
                <a:cubicBezTo>
                  <a:pt x="595498" y="118645"/>
                  <a:pt x="4702681" y="116012"/>
                  <a:pt x="5390003" y="0"/>
                </a:cubicBezTo>
                <a:cubicBezTo>
                  <a:pt x="5358889" y="337080"/>
                  <a:pt x="5429493" y="899796"/>
                  <a:pt x="5390003" y="1200329"/>
                </a:cubicBezTo>
                <a:cubicBezTo>
                  <a:pt x="3256412" y="1334929"/>
                  <a:pt x="1282043" y="1043133"/>
                  <a:pt x="0" y="1200329"/>
                </a:cubicBezTo>
                <a:cubicBezTo>
                  <a:pt x="-5118" y="993769"/>
                  <a:pt x="-42443" y="129899"/>
                  <a:pt x="0" y="0"/>
                </a:cubicBezTo>
                <a:close/>
              </a:path>
            </a:pathLst>
          </a:custGeom>
          <a:noFill/>
          <a:ln w="25400" cmpd="dbl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cs typeface="+mn-cs"/>
              </a:rPr>
              <a:t>H0</a:t>
            </a:r>
            <a:r>
              <a:rPr lang="fa-IR" sz="2400" b="1" dirty="0">
                <a:solidFill>
                  <a:schemeClr val="tx1"/>
                </a:solidFill>
                <a:cs typeface="+mn-cs"/>
              </a:rPr>
              <a:t>: میانگین دو گروه برابر است.</a:t>
            </a:r>
          </a:p>
          <a:p>
            <a:pPr algn="r" rtl="1">
              <a:buClr>
                <a:schemeClr val="tx1"/>
              </a:buClr>
            </a:pPr>
            <a:endParaRPr lang="fa-IR" sz="2400" b="1" dirty="0">
              <a:solidFill>
                <a:schemeClr val="tx1"/>
              </a:solidFill>
              <a:cs typeface="+mn-cs"/>
            </a:endParaRPr>
          </a:p>
          <a:p>
            <a:pPr marL="342900" indent="-342900" algn="r" rt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400" b="1" dirty="0">
                <a:solidFill>
                  <a:schemeClr val="tx1"/>
                </a:solidFill>
                <a:cs typeface="+mn-cs"/>
              </a:rPr>
              <a:t>H1</a:t>
            </a:r>
            <a:r>
              <a:rPr lang="fa-IR" sz="2400" b="1" dirty="0">
                <a:solidFill>
                  <a:schemeClr val="tx1"/>
                </a:solidFill>
                <a:cs typeface="+mn-cs"/>
              </a:rPr>
              <a:t>: میانگین دو گروه برابر نیست.</a:t>
            </a:r>
            <a:endParaRPr lang="en-US" sz="2400" b="1" dirty="0">
              <a:solidFill>
                <a:schemeClr val="tx1"/>
              </a:solidFill>
              <a:cs typeface="+mn-cs"/>
            </a:endParaRPr>
          </a:p>
        </p:txBody>
      </p:sp>
      <p:grpSp>
        <p:nvGrpSpPr>
          <p:cNvPr id="7" name="Google Shape;9791;p82">
            <a:extLst>
              <a:ext uri="{FF2B5EF4-FFF2-40B4-BE49-F238E27FC236}">
                <a16:creationId xmlns:a16="http://schemas.microsoft.com/office/drawing/2014/main" id="{089B2752-C434-D991-2322-399CCBF17BA9}"/>
              </a:ext>
            </a:extLst>
          </p:cNvPr>
          <p:cNvGrpSpPr/>
          <p:nvPr/>
        </p:nvGrpSpPr>
        <p:grpSpPr>
          <a:xfrm>
            <a:off x="3866919" y="3885517"/>
            <a:ext cx="356195" cy="265631"/>
            <a:chOff x="5216456" y="3725484"/>
            <a:chExt cx="356195" cy="265631"/>
          </a:xfrm>
          <a:solidFill>
            <a:schemeClr val="bg2"/>
          </a:solidFill>
        </p:grpSpPr>
        <p:sp>
          <p:nvSpPr>
            <p:cNvPr id="8" name="Google Shape;9792;p82">
              <a:extLst>
                <a:ext uri="{FF2B5EF4-FFF2-40B4-BE49-F238E27FC236}">
                  <a16:creationId xmlns:a16="http://schemas.microsoft.com/office/drawing/2014/main" id="{58B5CAF1-A17C-D059-E798-966A37FA92F8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 w="190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9793;p82">
              <a:extLst>
                <a:ext uri="{FF2B5EF4-FFF2-40B4-BE49-F238E27FC236}">
                  <a16:creationId xmlns:a16="http://schemas.microsoft.com/office/drawing/2014/main" id="{5F967CA8-01D1-6F5E-E72C-D62A5FA64A85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 w="19050"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B1FBCA-1056-E9FC-F302-BB51858AFE3B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77756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0C4875-E234-3CFB-E48D-D301C9A0DEC7}"/>
              </a:ext>
            </a:extLst>
          </p:cNvPr>
          <p:cNvSpPr txBox="1"/>
          <p:nvPr/>
        </p:nvSpPr>
        <p:spPr>
          <a:xfrm>
            <a:off x="3005371" y="243095"/>
            <a:ext cx="3133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جدول پیشایندی-</a:t>
            </a:r>
            <a:r>
              <a:rPr lang="en-US" sz="2800" b="1" dirty="0">
                <a:solidFill>
                  <a:schemeClr val="tx1"/>
                </a:solidFill>
                <a:cs typeface="+mj-cs"/>
              </a:rPr>
              <a:t>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74975B-FE66-5D79-9C0B-780FB08B1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34" y="864166"/>
            <a:ext cx="8073132" cy="34151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7316F5-2460-EA4D-72F2-F9187CA07D4A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212481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3DB612F-947B-0CEC-B0DB-251940F69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78" y="1021798"/>
            <a:ext cx="4952843" cy="32700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76F6FC-3377-3878-B982-AC10FF6AC05C}"/>
              </a:ext>
            </a:extLst>
          </p:cNvPr>
          <p:cNvSpPr txBox="1"/>
          <p:nvPr/>
        </p:nvSpPr>
        <p:spPr>
          <a:xfrm>
            <a:off x="3005371" y="243095"/>
            <a:ext cx="3133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جدول پیشایندی-</a:t>
            </a:r>
            <a:r>
              <a:rPr lang="en-US" sz="2800" b="1" dirty="0">
                <a:solidFill>
                  <a:schemeClr val="tx1"/>
                </a:solidFill>
                <a:cs typeface="+mj-cs"/>
              </a:rPr>
              <a:t>Q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57A4CC-EAFD-538B-F3C3-8769077F3F32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1092974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57B4BFB-B23F-61B9-1923-EDBC513A3F77}"/>
              </a:ext>
            </a:extLst>
          </p:cNvPr>
          <p:cNvSpPr txBox="1"/>
          <p:nvPr/>
        </p:nvSpPr>
        <p:spPr>
          <a:xfrm>
            <a:off x="3005371" y="243095"/>
            <a:ext cx="3133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جدول پیشایندی-</a:t>
            </a:r>
            <a:r>
              <a:rPr lang="en-US" sz="2800" b="1" dirty="0">
                <a:solidFill>
                  <a:schemeClr val="tx1"/>
                </a:solidFill>
                <a:cs typeface="+mj-cs"/>
              </a:rPr>
              <a:t>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AC89ED-B95F-2043-4829-5124F11A6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29" y="1254079"/>
            <a:ext cx="8714342" cy="2018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6DA187-3712-4BDE-249B-23299A9A9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812" y="3360145"/>
            <a:ext cx="2745634" cy="16955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7D5552-8512-2CCF-43C7-225462411947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062464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737E14B-D90B-DD00-C007-864DD49BF3C2}"/>
              </a:ext>
            </a:extLst>
          </p:cNvPr>
          <p:cNvSpPr txBox="1"/>
          <p:nvPr/>
        </p:nvSpPr>
        <p:spPr>
          <a:xfrm>
            <a:off x="3005371" y="168667"/>
            <a:ext cx="3133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j-cs"/>
              </a:rPr>
              <a:t>تحلیل ریسک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243A1-7E3E-72B7-4F23-E4423443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98" y="1079534"/>
            <a:ext cx="7764803" cy="29844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CC4A75-1346-F87D-CB5A-863161F6F517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663010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CBFD3AD-A208-33F9-A8BD-D91398708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368" y="872993"/>
            <a:ext cx="7573263" cy="17366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FB125-ABC6-7A72-4246-3C0A3B95DD7F}"/>
              </a:ext>
            </a:extLst>
          </p:cNvPr>
          <p:cNvSpPr txBox="1"/>
          <p:nvPr/>
        </p:nvSpPr>
        <p:spPr>
          <a:xfrm>
            <a:off x="3005371" y="168667"/>
            <a:ext cx="3133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j-cs"/>
              </a:rPr>
              <a:t>تحلیل ریسک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541BD6-72F6-2F1F-9BE3-1FD0D3E05AFD}"/>
              </a:ext>
            </a:extLst>
          </p:cNvPr>
          <p:cNvSpPr txBox="1"/>
          <p:nvPr/>
        </p:nvSpPr>
        <p:spPr>
          <a:xfrm>
            <a:off x="1927953" y="2609620"/>
            <a:ext cx="6746998" cy="1900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ریسک پیوند فرهنگی زیاد به کم برای گرایش به افسردگی کم: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1.29</a:t>
            </a:r>
            <a:endParaRPr lang="fa-IR" sz="2000" b="1" dirty="0">
              <a:solidFill>
                <a:schemeClr val="tx1"/>
              </a:solidFill>
              <a:cs typeface="+mn-cs"/>
            </a:endParaRPr>
          </a:p>
          <a:p>
            <a:pPr marL="285750" indent="-28575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ریسک پیوند فرهنگی زیاد به کم برای گرایش به افسردگی زیاد: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0.7</a:t>
            </a:r>
          </a:p>
          <a:p>
            <a:pPr marL="285750" indent="-28575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ریسک گرایش به افسردگی زیاد به کم برای پیوند فرهنگی کم: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1.17</a:t>
            </a:r>
          </a:p>
          <a:p>
            <a:pPr marL="285750" indent="-28575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ریسک گرایش به افسردگی زیاد به کم برای پیوند فرهنگی زیاد: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0.64</a:t>
            </a:r>
            <a:endParaRPr lang="fa-IR" sz="2000" b="1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6CA975-AFEE-A3F7-8297-40FD95C770D9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824199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39"/>
          <p:cNvSpPr txBox="1">
            <a:spLocks noGrp="1"/>
          </p:cNvSpPr>
          <p:nvPr>
            <p:ph type="title"/>
          </p:nvPr>
        </p:nvSpPr>
        <p:spPr>
          <a:xfrm>
            <a:off x="2038200" y="1984575"/>
            <a:ext cx="5067600" cy="7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+mj-cs"/>
              </a:rPr>
              <a:t>مقدمه</a:t>
            </a:r>
            <a:endParaRPr dirty="0">
              <a:cs typeface="+mj-cs"/>
            </a:endParaRPr>
          </a:p>
        </p:txBody>
      </p:sp>
      <p:sp>
        <p:nvSpPr>
          <p:cNvPr id="1283" name="Google Shape;1283;p39"/>
          <p:cNvSpPr/>
          <p:nvPr/>
        </p:nvSpPr>
        <p:spPr>
          <a:xfrm>
            <a:off x="3416100" y="2895075"/>
            <a:ext cx="2311800" cy="10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D7629C-9836-FFAF-F31F-E290CE088C1D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3AD6C5-25BE-EB0E-445F-DDD9C0001609}"/>
              </a:ext>
            </a:extLst>
          </p:cNvPr>
          <p:cNvSpPr txBox="1"/>
          <p:nvPr/>
        </p:nvSpPr>
        <p:spPr>
          <a:xfrm>
            <a:off x="2698848" y="189932"/>
            <a:ext cx="374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j-cs"/>
              </a:rPr>
              <a:t>برآورد تفاوت میانگین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B7CBC-777D-5BE4-071A-F583F6CAB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33" y="1079779"/>
            <a:ext cx="8171931" cy="29839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2CF05-A687-62BB-9783-08D239780632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645807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8F1733-A4BD-D48A-C5F0-84061C297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96" y="997498"/>
            <a:ext cx="7711807" cy="1744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07FFF9-BD03-2034-2574-A0E274F3E6F3}"/>
              </a:ext>
            </a:extLst>
          </p:cNvPr>
          <p:cNvSpPr txBox="1"/>
          <p:nvPr/>
        </p:nvSpPr>
        <p:spPr>
          <a:xfrm>
            <a:off x="2698848" y="189932"/>
            <a:ext cx="374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j-cs"/>
              </a:rPr>
              <a:t>برآورد تفاوت میانگین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46170-1EBE-F083-4DDC-805AB1401DF0}"/>
              </a:ext>
            </a:extLst>
          </p:cNvPr>
          <p:cNvSpPr txBox="1"/>
          <p:nvPr/>
        </p:nvSpPr>
        <p:spPr>
          <a:xfrm>
            <a:off x="3855904" y="3026657"/>
            <a:ext cx="4571999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اختلاف میانگین ها: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3.87</a:t>
            </a:r>
          </a:p>
          <a:p>
            <a:pPr marL="285750" indent="-28575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خطا استاندارد: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1.2</a:t>
            </a:r>
          </a:p>
          <a:p>
            <a:pPr marL="285750" indent="-285750" algn="r" rtl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برآورد اختلاف میانگین ها: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(2.67, 5.08)</a:t>
            </a:r>
            <a:endParaRPr lang="fa-IR" sz="2000" b="1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6512EA-CE3A-5855-2D6B-C5E42A79CF25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4503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04477C-89C1-BCB6-81BA-D3818A302895}"/>
              </a:ext>
            </a:extLst>
          </p:cNvPr>
          <p:cNvSpPr txBox="1"/>
          <p:nvPr/>
        </p:nvSpPr>
        <p:spPr>
          <a:xfrm>
            <a:off x="2172537" y="168667"/>
            <a:ext cx="479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j-cs"/>
              </a:rPr>
              <a:t>رگرسیون غیر خطی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7BC7E4-88BA-8473-35B0-5ACCBEE45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597" y="1064927"/>
            <a:ext cx="7022805" cy="32040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890D82-DAF3-588C-BA0D-4AEF4C5C540D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14792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27CF7F-95A6-10C8-37D4-53090AB29868}"/>
              </a:ext>
            </a:extLst>
          </p:cNvPr>
          <p:cNvSpPr txBox="1"/>
          <p:nvPr/>
        </p:nvSpPr>
        <p:spPr>
          <a:xfrm>
            <a:off x="2172537" y="168667"/>
            <a:ext cx="479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j-cs"/>
              </a:rPr>
              <a:t>رگرسیون غیر خطی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8F82D0-4317-7DA1-0053-5976CDC16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5" y="1412269"/>
            <a:ext cx="7729870" cy="23189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F091DB-F6A9-AD22-8EA2-99D4CC6E93F1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77758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5A890F-FD88-F5E9-8030-DDD1E37AF8D4}"/>
              </a:ext>
            </a:extLst>
          </p:cNvPr>
          <p:cNvSpPr txBox="1"/>
          <p:nvPr/>
        </p:nvSpPr>
        <p:spPr>
          <a:xfrm>
            <a:off x="2172537" y="168667"/>
            <a:ext cx="479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j-cs"/>
              </a:rPr>
              <a:t>رگرسیون غیر خطی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126C6-C10C-4CB3-B108-3AA1D7BC9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12" y="841301"/>
            <a:ext cx="5511376" cy="4133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85ADB6-C224-F529-E762-C4C2D20A7896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6324883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6;p45">
            <a:extLst>
              <a:ext uri="{FF2B5EF4-FFF2-40B4-BE49-F238E27FC236}">
                <a16:creationId xmlns:a16="http://schemas.microsoft.com/office/drawing/2014/main" id="{D7E8231C-8EEB-A339-F58B-F66623E5EB39}"/>
              </a:ext>
            </a:extLst>
          </p:cNvPr>
          <p:cNvSpPr txBox="1">
            <a:spLocks/>
          </p:cNvSpPr>
          <p:nvPr/>
        </p:nvSpPr>
        <p:spPr>
          <a:xfrm>
            <a:off x="1655880" y="2837717"/>
            <a:ext cx="5481300" cy="1191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dium"/>
              <a:buNone/>
              <a:defRPr sz="60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rtl="1"/>
            <a:r>
              <a:rPr lang="fa-IR" dirty="0">
                <a:cs typeface="+mj-cs"/>
              </a:rPr>
              <a:t>نتیجه گیری</a:t>
            </a:r>
          </a:p>
        </p:txBody>
      </p:sp>
      <p:grpSp>
        <p:nvGrpSpPr>
          <p:cNvPr id="4" name="Google Shape;13059;p88">
            <a:extLst>
              <a:ext uri="{FF2B5EF4-FFF2-40B4-BE49-F238E27FC236}">
                <a16:creationId xmlns:a16="http://schemas.microsoft.com/office/drawing/2014/main" id="{B1A28C81-56F8-5E43-1F5A-9C44D60D4298}"/>
              </a:ext>
            </a:extLst>
          </p:cNvPr>
          <p:cNvGrpSpPr/>
          <p:nvPr/>
        </p:nvGrpSpPr>
        <p:grpSpPr>
          <a:xfrm>
            <a:off x="3601817" y="1030289"/>
            <a:ext cx="1940365" cy="1728948"/>
            <a:chOff x="1327676" y="2910480"/>
            <a:chExt cx="347934" cy="310024"/>
          </a:xfrm>
          <a:solidFill>
            <a:schemeClr val="tx1"/>
          </a:solidFill>
        </p:grpSpPr>
        <p:sp>
          <p:nvSpPr>
            <p:cNvPr id="5" name="Google Shape;13060;p88">
              <a:extLst>
                <a:ext uri="{FF2B5EF4-FFF2-40B4-BE49-F238E27FC236}">
                  <a16:creationId xmlns:a16="http://schemas.microsoft.com/office/drawing/2014/main" id="{957AC97B-73BE-7A90-F342-03FD70B3CFBD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061;p88">
              <a:extLst>
                <a:ext uri="{FF2B5EF4-FFF2-40B4-BE49-F238E27FC236}">
                  <a16:creationId xmlns:a16="http://schemas.microsoft.com/office/drawing/2014/main" id="{E0A2D644-D4F5-E254-B690-253986C31DBD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062;p88">
              <a:extLst>
                <a:ext uri="{FF2B5EF4-FFF2-40B4-BE49-F238E27FC236}">
                  <a16:creationId xmlns:a16="http://schemas.microsoft.com/office/drawing/2014/main" id="{F87886DF-61AB-3C52-ACAC-1EB1D978BC4D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063;p88">
              <a:extLst>
                <a:ext uri="{FF2B5EF4-FFF2-40B4-BE49-F238E27FC236}">
                  <a16:creationId xmlns:a16="http://schemas.microsoft.com/office/drawing/2014/main" id="{FEC2306A-A267-9652-FCEB-5A6F410BBE17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064;p88">
              <a:extLst>
                <a:ext uri="{FF2B5EF4-FFF2-40B4-BE49-F238E27FC236}">
                  <a16:creationId xmlns:a16="http://schemas.microsoft.com/office/drawing/2014/main" id="{CF1B4FF2-91C3-62A6-CC2C-780BD8ACDC71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5A8F9EE-28C4-FE16-16F4-769204AB38E2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1402373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oogle Shape;9829;p82">
            <a:extLst>
              <a:ext uri="{FF2B5EF4-FFF2-40B4-BE49-F238E27FC236}">
                <a16:creationId xmlns:a16="http://schemas.microsoft.com/office/drawing/2014/main" id="{F9D7AB89-367C-E2AE-E336-886E1AF8F68F}"/>
              </a:ext>
            </a:extLst>
          </p:cNvPr>
          <p:cNvGrpSpPr/>
          <p:nvPr/>
        </p:nvGrpSpPr>
        <p:grpSpPr>
          <a:xfrm>
            <a:off x="3846960" y="882534"/>
            <a:ext cx="1450075" cy="1287787"/>
            <a:chOff x="3584280" y="3699191"/>
            <a:chExt cx="358069" cy="317995"/>
          </a:xfrm>
          <a:solidFill>
            <a:schemeClr val="tx1"/>
          </a:solidFill>
        </p:grpSpPr>
        <p:sp>
          <p:nvSpPr>
            <p:cNvPr id="6" name="Google Shape;9830;p82">
              <a:extLst>
                <a:ext uri="{FF2B5EF4-FFF2-40B4-BE49-F238E27FC236}">
                  <a16:creationId xmlns:a16="http://schemas.microsoft.com/office/drawing/2014/main" id="{7C118BDD-8292-33E6-D8A2-47DA8994E854}"/>
                </a:ext>
              </a:extLst>
            </p:cNvPr>
            <p:cNvSpPr/>
            <p:nvPr/>
          </p:nvSpPr>
          <p:spPr>
            <a:xfrm>
              <a:off x="3584280" y="3699191"/>
              <a:ext cx="358069" cy="317995"/>
            </a:xfrm>
            <a:custGeom>
              <a:avLst/>
              <a:gdLst/>
              <a:ahLst/>
              <a:cxnLst/>
              <a:rect l="l" t="t" r="r" b="b"/>
              <a:pathLst>
                <a:path w="11276" h="10014" extrusionOk="0">
                  <a:moveTo>
                    <a:pt x="5644" y="1"/>
                  </a:moveTo>
                  <a:cubicBezTo>
                    <a:pt x="5203" y="1"/>
                    <a:pt x="4810" y="227"/>
                    <a:pt x="4596" y="620"/>
                  </a:cubicBezTo>
                  <a:lnTo>
                    <a:pt x="822" y="7168"/>
                  </a:lnTo>
                  <a:cubicBezTo>
                    <a:pt x="774" y="7240"/>
                    <a:pt x="798" y="7347"/>
                    <a:pt x="881" y="7395"/>
                  </a:cubicBezTo>
                  <a:cubicBezTo>
                    <a:pt x="903" y="7406"/>
                    <a:pt x="929" y="7411"/>
                    <a:pt x="955" y="7411"/>
                  </a:cubicBezTo>
                  <a:cubicBezTo>
                    <a:pt x="1012" y="7411"/>
                    <a:pt x="1071" y="7384"/>
                    <a:pt x="1096" y="7335"/>
                  </a:cubicBezTo>
                  <a:lnTo>
                    <a:pt x="4882" y="787"/>
                  </a:lnTo>
                  <a:cubicBezTo>
                    <a:pt x="5049" y="513"/>
                    <a:pt x="5322" y="346"/>
                    <a:pt x="5644" y="346"/>
                  </a:cubicBezTo>
                  <a:cubicBezTo>
                    <a:pt x="5953" y="346"/>
                    <a:pt x="6239" y="513"/>
                    <a:pt x="6394" y="787"/>
                  </a:cubicBezTo>
                  <a:lnTo>
                    <a:pt x="10775" y="8359"/>
                  </a:lnTo>
                  <a:cubicBezTo>
                    <a:pt x="10942" y="8621"/>
                    <a:pt x="10942" y="8954"/>
                    <a:pt x="10775" y="9240"/>
                  </a:cubicBezTo>
                  <a:cubicBezTo>
                    <a:pt x="10609" y="9502"/>
                    <a:pt x="10323" y="9669"/>
                    <a:pt x="10013" y="9669"/>
                  </a:cubicBezTo>
                  <a:lnTo>
                    <a:pt x="1262" y="9669"/>
                  </a:lnTo>
                  <a:cubicBezTo>
                    <a:pt x="953" y="9669"/>
                    <a:pt x="667" y="9502"/>
                    <a:pt x="500" y="9240"/>
                  </a:cubicBezTo>
                  <a:cubicBezTo>
                    <a:pt x="346" y="8966"/>
                    <a:pt x="346" y="8645"/>
                    <a:pt x="500" y="8359"/>
                  </a:cubicBezTo>
                  <a:lnTo>
                    <a:pt x="774" y="7895"/>
                  </a:lnTo>
                  <a:cubicBezTo>
                    <a:pt x="822" y="7823"/>
                    <a:pt x="786" y="7716"/>
                    <a:pt x="715" y="7668"/>
                  </a:cubicBezTo>
                  <a:cubicBezTo>
                    <a:pt x="693" y="7657"/>
                    <a:pt x="667" y="7652"/>
                    <a:pt x="641" y="7652"/>
                  </a:cubicBezTo>
                  <a:cubicBezTo>
                    <a:pt x="583" y="7652"/>
                    <a:pt x="521" y="7679"/>
                    <a:pt x="488" y="7728"/>
                  </a:cubicBezTo>
                  <a:lnTo>
                    <a:pt x="227" y="8192"/>
                  </a:lnTo>
                  <a:cubicBezTo>
                    <a:pt x="0" y="8561"/>
                    <a:pt x="0" y="9026"/>
                    <a:pt x="227" y="9395"/>
                  </a:cubicBezTo>
                  <a:cubicBezTo>
                    <a:pt x="441" y="9776"/>
                    <a:pt x="834" y="10014"/>
                    <a:pt x="1262" y="10014"/>
                  </a:cubicBezTo>
                  <a:lnTo>
                    <a:pt x="10013" y="10014"/>
                  </a:lnTo>
                  <a:cubicBezTo>
                    <a:pt x="10442" y="10014"/>
                    <a:pt x="10847" y="9788"/>
                    <a:pt x="11061" y="9395"/>
                  </a:cubicBezTo>
                  <a:cubicBezTo>
                    <a:pt x="11276" y="9026"/>
                    <a:pt x="11276" y="8585"/>
                    <a:pt x="11061" y="8192"/>
                  </a:cubicBezTo>
                  <a:lnTo>
                    <a:pt x="6680" y="620"/>
                  </a:lnTo>
                  <a:cubicBezTo>
                    <a:pt x="6453" y="251"/>
                    <a:pt x="6072" y="1"/>
                    <a:pt x="5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7" name="Google Shape;9831;p82">
              <a:extLst>
                <a:ext uri="{FF2B5EF4-FFF2-40B4-BE49-F238E27FC236}">
                  <a16:creationId xmlns:a16="http://schemas.microsoft.com/office/drawing/2014/main" id="{C897638E-E016-6B71-279C-BFC088E066D0}"/>
                </a:ext>
              </a:extLst>
            </p:cNvPr>
            <p:cNvSpPr/>
            <p:nvPr/>
          </p:nvSpPr>
          <p:spPr>
            <a:xfrm>
              <a:off x="3613400" y="3727167"/>
              <a:ext cx="299831" cy="261661"/>
            </a:xfrm>
            <a:custGeom>
              <a:avLst/>
              <a:gdLst/>
              <a:ahLst/>
              <a:cxnLst/>
              <a:rect l="l" t="t" r="r" b="b"/>
              <a:pathLst>
                <a:path w="9442" h="8240" extrusionOk="0">
                  <a:moveTo>
                    <a:pt x="4727" y="358"/>
                  </a:moveTo>
                  <a:lnTo>
                    <a:pt x="9085" y="7907"/>
                  </a:lnTo>
                  <a:lnTo>
                    <a:pt x="381" y="7907"/>
                  </a:lnTo>
                  <a:lnTo>
                    <a:pt x="4727" y="358"/>
                  </a:lnTo>
                  <a:close/>
                  <a:moveTo>
                    <a:pt x="4727" y="1"/>
                  </a:moveTo>
                  <a:cubicBezTo>
                    <a:pt x="4608" y="1"/>
                    <a:pt x="4501" y="60"/>
                    <a:pt x="4441" y="168"/>
                  </a:cubicBezTo>
                  <a:lnTo>
                    <a:pt x="60" y="7740"/>
                  </a:lnTo>
                  <a:cubicBezTo>
                    <a:pt x="0" y="7847"/>
                    <a:pt x="0" y="7966"/>
                    <a:pt x="60" y="8073"/>
                  </a:cubicBezTo>
                  <a:cubicBezTo>
                    <a:pt x="119" y="8192"/>
                    <a:pt x="226" y="8240"/>
                    <a:pt x="345" y="8240"/>
                  </a:cubicBezTo>
                  <a:lnTo>
                    <a:pt x="9096" y="8240"/>
                  </a:lnTo>
                  <a:cubicBezTo>
                    <a:pt x="9216" y="8240"/>
                    <a:pt x="9323" y="8180"/>
                    <a:pt x="9382" y="8073"/>
                  </a:cubicBezTo>
                  <a:cubicBezTo>
                    <a:pt x="9442" y="7966"/>
                    <a:pt x="9442" y="7847"/>
                    <a:pt x="9382" y="7740"/>
                  </a:cubicBezTo>
                  <a:lnTo>
                    <a:pt x="5001" y="168"/>
                  </a:lnTo>
                  <a:cubicBezTo>
                    <a:pt x="4941" y="60"/>
                    <a:pt x="4846" y="1"/>
                    <a:pt x="47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8" name="Google Shape;9832;p82">
              <a:extLst>
                <a:ext uri="{FF2B5EF4-FFF2-40B4-BE49-F238E27FC236}">
                  <a16:creationId xmlns:a16="http://schemas.microsoft.com/office/drawing/2014/main" id="{CB144352-364B-0431-8D92-BFD01DEC3E4B}"/>
                </a:ext>
              </a:extLst>
            </p:cNvPr>
            <p:cNvSpPr/>
            <p:nvPr/>
          </p:nvSpPr>
          <p:spPr>
            <a:xfrm>
              <a:off x="3735879" y="3910171"/>
              <a:ext cx="54873" cy="54841"/>
            </a:xfrm>
            <a:custGeom>
              <a:avLst/>
              <a:gdLst/>
              <a:ahLst/>
              <a:cxnLst/>
              <a:rect l="l" t="t" r="r" b="b"/>
              <a:pathLst>
                <a:path w="1728" h="1727" extrusionOk="0">
                  <a:moveTo>
                    <a:pt x="870" y="322"/>
                  </a:moveTo>
                  <a:cubicBezTo>
                    <a:pt x="1168" y="322"/>
                    <a:pt x="1406" y="572"/>
                    <a:pt x="1406" y="870"/>
                  </a:cubicBezTo>
                  <a:cubicBezTo>
                    <a:pt x="1406" y="1167"/>
                    <a:pt x="1168" y="1405"/>
                    <a:pt x="870" y="1405"/>
                  </a:cubicBezTo>
                  <a:cubicBezTo>
                    <a:pt x="572" y="1405"/>
                    <a:pt x="334" y="1167"/>
                    <a:pt x="334" y="870"/>
                  </a:cubicBezTo>
                  <a:cubicBezTo>
                    <a:pt x="334" y="572"/>
                    <a:pt x="572" y="322"/>
                    <a:pt x="870" y="322"/>
                  </a:cubicBezTo>
                  <a:close/>
                  <a:moveTo>
                    <a:pt x="870" y="0"/>
                  </a:moveTo>
                  <a:cubicBezTo>
                    <a:pt x="394" y="0"/>
                    <a:pt x="1" y="393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3"/>
                    <a:pt x="1346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9" name="Google Shape;9833;p82">
              <a:extLst>
                <a:ext uri="{FF2B5EF4-FFF2-40B4-BE49-F238E27FC236}">
                  <a16:creationId xmlns:a16="http://schemas.microsoft.com/office/drawing/2014/main" id="{D1B5E0CC-A4A8-8236-5E87-116F30B0F996}"/>
                </a:ext>
              </a:extLst>
            </p:cNvPr>
            <p:cNvSpPr/>
            <p:nvPr/>
          </p:nvSpPr>
          <p:spPr>
            <a:xfrm>
              <a:off x="3738896" y="3788422"/>
              <a:ext cx="49188" cy="114604"/>
            </a:xfrm>
            <a:custGeom>
              <a:avLst/>
              <a:gdLst/>
              <a:ahLst/>
              <a:cxnLst/>
              <a:rect l="l" t="t" r="r" b="b"/>
              <a:pathLst>
                <a:path w="1549" h="3609" extrusionOk="0">
                  <a:moveTo>
                    <a:pt x="572" y="1"/>
                  </a:moveTo>
                  <a:cubicBezTo>
                    <a:pt x="263" y="1"/>
                    <a:pt x="1" y="251"/>
                    <a:pt x="1" y="572"/>
                  </a:cubicBezTo>
                  <a:lnTo>
                    <a:pt x="1" y="3037"/>
                  </a:lnTo>
                  <a:cubicBezTo>
                    <a:pt x="1" y="3346"/>
                    <a:pt x="263" y="3608"/>
                    <a:pt x="572" y="3608"/>
                  </a:cubicBezTo>
                  <a:lnTo>
                    <a:pt x="965" y="3608"/>
                  </a:lnTo>
                  <a:cubicBezTo>
                    <a:pt x="1275" y="3608"/>
                    <a:pt x="1549" y="3358"/>
                    <a:pt x="1549" y="3037"/>
                  </a:cubicBezTo>
                  <a:lnTo>
                    <a:pt x="1549" y="1560"/>
                  </a:lnTo>
                  <a:cubicBezTo>
                    <a:pt x="1549" y="1465"/>
                    <a:pt x="1465" y="1394"/>
                    <a:pt x="1382" y="1394"/>
                  </a:cubicBezTo>
                  <a:cubicBezTo>
                    <a:pt x="1287" y="1394"/>
                    <a:pt x="1215" y="1465"/>
                    <a:pt x="1215" y="1560"/>
                  </a:cubicBezTo>
                  <a:lnTo>
                    <a:pt x="1215" y="3037"/>
                  </a:lnTo>
                  <a:cubicBezTo>
                    <a:pt x="1215" y="3168"/>
                    <a:pt x="1108" y="3275"/>
                    <a:pt x="977" y="3275"/>
                  </a:cubicBezTo>
                  <a:lnTo>
                    <a:pt x="584" y="3275"/>
                  </a:lnTo>
                  <a:cubicBezTo>
                    <a:pt x="453" y="3275"/>
                    <a:pt x="346" y="3168"/>
                    <a:pt x="346" y="3037"/>
                  </a:cubicBezTo>
                  <a:lnTo>
                    <a:pt x="346" y="572"/>
                  </a:lnTo>
                  <a:cubicBezTo>
                    <a:pt x="346" y="441"/>
                    <a:pt x="453" y="334"/>
                    <a:pt x="584" y="334"/>
                  </a:cubicBezTo>
                  <a:lnTo>
                    <a:pt x="977" y="334"/>
                  </a:lnTo>
                  <a:cubicBezTo>
                    <a:pt x="1108" y="334"/>
                    <a:pt x="1215" y="441"/>
                    <a:pt x="1215" y="572"/>
                  </a:cubicBezTo>
                  <a:lnTo>
                    <a:pt x="1215" y="906"/>
                  </a:lnTo>
                  <a:cubicBezTo>
                    <a:pt x="1215" y="989"/>
                    <a:pt x="1287" y="1072"/>
                    <a:pt x="1382" y="1072"/>
                  </a:cubicBezTo>
                  <a:cubicBezTo>
                    <a:pt x="1465" y="1072"/>
                    <a:pt x="1549" y="989"/>
                    <a:pt x="1549" y="906"/>
                  </a:cubicBezTo>
                  <a:lnTo>
                    <a:pt x="1549" y="572"/>
                  </a:lnTo>
                  <a:cubicBezTo>
                    <a:pt x="1549" y="263"/>
                    <a:pt x="1287" y="1"/>
                    <a:pt x="9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165686F-F038-DDCC-4FFD-9D947B73E529}"/>
              </a:ext>
            </a:extLst>
          </p:cNvPr>
          <p:cNvSpPr txBox="1"/>
          <p:nvPr/>
        </p:nvSpPr>
        <p:spPr>
          <a:xfrm>
            <a:off x="2580409" y="2418386"/>
            <a:ext cx="39831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>
                <a:solidFill>
                  <a:schemeClr val="tx1"/>
                </a:solidFill>
                <a:cs typeface="+mn-cs"/>
              </a:rPr>
              <a:t>توجه داشته باشید که داده های مورد بررسی ما محدود و بالینی هستند و تنها محدود به یک قشر خاص می شوند، نمی توان از آن نتیجه گیری کلی کرد و آن را به تمام جامعه تعمیم داد.</a:t>
            </a:r>
            <a:endParaRPr lang="en-US" sz="2000" b="1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7D5F8D-1D4C-3C44-79E0-40AB80668F50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1615691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787874-81E6-151F-496D-9A07461347EC}"/>
              </a:ext>
            </a:extLst>
          </p:cNvPr>
          <p:cNvSpPr txBox="1"/>
          <p:nvPr/>
        </p:nvSpPr>
        <p:spPr>
          <a:xfrm>
            <a:off x="2172537" y="168667"/>
            <a:ext cx="479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j-cs"/>
              </a:rPr>
              <a:t>نتیجه گیری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6E786-E052-0A35-7191-750F48D86534}"/>
              </a:ext>
            </a:extLst>
          </p:cNvPr>
          <p:cNvSpPr txBox="1"/>
          <p:nvPr/>
        </p:nvSpPr>
        <p:spPr>
          <a:xfrm>
            <a:off x="458677" y="691887"/>
            <a:ext cx="7591646" cy="382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رابطه عکس و معنادار بین پیوند فرهنگی و گرایش به افسردگی</a:t>
            </a:r>
          </a:p>
          <a:p>
            <a:pPr marL="342900" indent="-342900" algn="r" rtl="1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کاهش گرایش به افسردگی با افزایش پیوند فرهنگی</a:t>
            </a:r>
          </a:p>
          <a:p>
            <a:pPr marL="342900" indent="-342900" algn="r" rtl="1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بالاتر بودن نرخ گرایش به افسردگی در گروهی که با پیوند فرهنگی کم</a:t>
            </a:r>
          </a:p>
          <a:p>
            <a:pPr marL="342900" indent="-342900" algn="r" rtl="1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ضریب همبستگی: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-0.35</a:t>
            </a:r>
          </a:p>
          <a:p>
            <a:pPr marL="342900" indent="-342900" algn="r" rtl="1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ضریب تعیین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0.123</a:t>
            </a:r>
            <a:r>
              <a:rPr lang="fa-IR" sz="2000" b="1" dirty="0">
                <a:solidFill>
                  <a:schemeClr val="tx1"/>
                </a:solidFill>
                <a:cs typeface="+mn-cs"/>
              </a:rPr>
              <a:t> </a:t>
            </a:r>
            <a:r>
              <a:rPr lang="fa-IR" sz="2000" b="1">
                <a:solidFill>
                  <a:schemeClr val="tx1"/>
                </a:solidFill>
                <a:cs typeface="+mn-cs"/>
              </a:rPr>
              <a:t>نشان می‌دهد </a:t>
            </a:r>
            <a:r>
              <a:rPr lang="fa-IR" sz="2000" b="1" dirty="0">
                <a:solidFill>
                  <a:schemeClr val="tx1"/>
                </a:solidFill>
                <a:cs typeface="+mn-cs"/>
              </a:rPr>
              <a:t>تنها 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12.3</a:t>
            </a:r>
            <a:r>
              <a:rPr lang="fa-IR" sz="2000" b="1" dirty="0">
                <a:solidFill>
                  <a:schemeClr val="tx1"/>
                </a:solidFill>
                <a:cs typeface="+mn-cs"/>
              </a:rPr>
              <a:t> درصد از تغییرات پیش بینی شده.</a:t>
            </a:r>
            <a:endParaRPr lang="en-US" sz="2000" b="1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067793-6CFF-3662-1466-94E0E2E6730A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36</a:t>
            </a:r>
          </a:p>
        </p:txBody>
      </p:sp>
    </p:spTree>
    <p:extLst>
      <p:ext uri="{BB962C8B-B14F-4D97-AF65-F5344CB8AC3E}">
        <p14:creationId xmlns:p14="http://schemas.microsoft.com/office/powerpoint/2010/main" val="642623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787874-81E6-151F-496D-9A07461347EC}"/>
              </a:ext>
            </a:extLst>
          </p:cNvPr>
          <p:cNvSpPr txBox="1"/>
          <p:nvPr/>
        </p:nvSpPr>
        <p:spPr>
          <a:xfrm>
            <a:off x="2172537" y="168667"/>
            <a:ext cx="479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j-cs"/>
              </a:rPr>
              <a:t>نتیجه گیری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C6E786-E052-0A35-7191-750F48D86534}"/>
              </a:ext>
            </a:extLst>
          </p:cNvPr>
          <p:cNvSpPr txBox="1"/>
          <p:nvPr/>
        </p:nvSpPr>
        <p:spPr>
          <a:xfrm>
            <a:off x="176268" y="1217533"/>
            <a:ext cx="836987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lnSpc>
                <a:spcPct val="3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پیوند فرهنگی پایین به طور معناداری با افزایش خطر ابتلا به علائم افسردگی همراه است.</a:t>
            </a:r>
          </a:p>
          <a:p>
            <a:pPr marL="342900" indent="-342900" algn="r" rtl="1">
              <a:lnSpc>
                <a:spcPct val="300000"/>
              </a:lnSpc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بنابراین تقویت پیوند فرهنگی افراد می‌تواند به عنوان یک عامل محافظت‌کننده در برابر افسردگی عمل نماید</a:t>
            </a:r>
            <a:r>
              <a:rPr lang="en-US" sz="2000" b="1" dirty="0">
                <a:solidFill>
                  <a:schemeClr val="tx1"/>
                </a:solidFill>
                <a:cs typeface="+mn-cs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7F01D-9419-3EB8-5C44-CB9FCC531A7B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2324485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6;p45">
            <a:extLst>
              <a:ext uri="{FF2B5EF4-FFF2-40B4-BE49-F238E27FC236}">
                <a16:creationId xmlns:a16="http://schemas.microsoft.com/office/drawing/2014/main" id="{D7E8231C-8EEB-A339-F58B-F66623E5EB39}"/>
              </a:ext>
            </a:extLst>
          </p:cNvPr>
          <p:cNvSpPr txBox="1">
            <a:spLocks/>
          </p:cNvSpPr>
          <p:nvPr/>
        </p:nvSpPr>
        <p:spPr>
          <a:xfrm>
            <a:off x="1791295" y="2915760"/>
            <a:ext cx="5481300" cy="1191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dium"/>
              <a:buNone/>
              <a:defRPr sz="60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rtl="1"/>
            <a:r>
              <a:rPr lang="fa-IR" dirty="0">
                <a:cs typeface="+mj-cs"/>
              </a:rPr>
              <a:t>پیشنهادات</a:t>
            </a:r>
          </a:p>
        </p:txBody>
      </p:sp>
      <p:grpSp>
        <p:nvGrpSpPr>
          <p:cNvPr id="3" name="Google Shape;10206;p83">
            <a:extLst>
              <a:ext uri="{FF2B5EF4-FFF2-40B4-BE49-F238E27FC236}">
                <a16:creationId xmlns:a16="http://schemas.microsoft.com/office/drawing/2014/main" id="{761A1805-9B23-5434-AC65-530F5CC80BED}"/>
              </a:ext>
            </a:extLst>
          </p:cNvPr>
          <p:cNvGrpSpPr/>
          <p:nvPr/>
        </p:nvGrpSpPr>
        <p:grpSpPr>
          <a:xfrm>
            <a:off x="3837444" y="1036194"/>
            <a:ext cx="1469111" cy="1801523"/>
            <a:chOff x="3086313" y="2877049"/>
            <a:chExt cx="320143" cy="392581"/>
          </a:xfrm>
          <a:solidFill>
            <a:schemeClr val="tx1"/>
          </a:solidFill>
        </p:grpSpPr>
        <p:sp>
          <p:nvSpPr>
            <p:cNvPr id="10" name="Google Shape;10207;p83">
              <a:extLst>
                <a:ext uri="{FF2B5EF4-FFF2-40B4-BE49-F238E27FC236}">
                  <a16:creationId xmlns:a16="http://schemas.microsoft.com/office/drawing/2014/main" id="{D2AAF7B4-16EE-0477-BA96-34E66F70D9C9}"/>
                </a:ext>
              </a:extLst>
            </p:cNvPr>
            <p:cNvSpPr/>
            <p:nvPr/>
          </p:nvSpPr>
          <p:spPr>
            <a:xfrm>
              <a:off x="3125749" y="2915371"/>
              <a:ext cx="240505" cy="354259"/>
            </a:xfrm>
            <a:custGeom>
              <a:avLst/>
              <a:gdLst/>
              <a:ahLst/>
              <a:cxnLst/>
              <a:rect l="l" t="t" r="r" b="b"/>
              <a:pathLst>
                <a:path w="7550" h="11121" extrusionOk="0">
                  <a:moveTo>
                    <a:pt x="3775" y="2929"/>
                  </a:moveTo>
                  <a:lnTo>
                    <a:pt x="3918" y="3120"/>
                  </a:lnTo>
                  <a:cubicBezTo>
                    <a:pt x="3871" y="3144"/>
                    <a:pt x="3823" y="3144"/>
                    <a:pt x="3775" y="3144"/>
                  </a:cubicBezTo>
                  <a:cubicBezTo>
                    <a:pt x="3740" y="3132"/>
                    <a:pt x="3692" y="3120"/>
                    <a:pt x="3644" y="3120"/>
                  </a:cubicBezTo>
                  <a:lnTo>
                    <a:pt x="3775" y="2929"/>
                  </a:lnTo>
                  <a:close/>
                  <a:moveTo>
                    <a:pt x="4168" y="3501"/>
                  </a:moveTo>
                  <a:lnTo>
                    <a:pt x="4299" y="3703"/>
                  </a:lnTo>
                  <a:cubicBezTo>
                    <a:pt x="4126" y="3751"/>
                    <a:pt x="3948" y="3775"/>
                    <a:pt x="3769" y="3775"/>
                  </a:cubicBezTo>
                  <a:cubicBezTo>
                    <a:pt x="3591" y="3775"/>
                    <a:pt x="3412" y="3751"/>
                    <a:pt x="3239" y="3703"/>
                  </a:cubicBezTo>
                  <a:lnTo>
                    <a:pt x="3382" y="3501"/>
                  </a:lnTo>
                  <a:cubicBezTo>
                    <a:pt x="3513" y="3560"/>
                    <a:pt x="3644" y="3572"/>
                    <a:pt x="3775" y="3572"/>
                  </a:cubicBezTo>
                  <a:cubicBezTo>
                    <a:pt x="3918" y="3572"/>
                    <a:pt x="4049" y="3537"/>
                    <a:pt x="4168" y="3501"/>
                  </a:cubicBezTo>
                  <a:close/>
                  <a:moveTo>
                    <a:pt x="3120" y="4132"/>
                  </a:moveTo>
                  <a:cubicBezTo>
                    <a:pt x="3275" y="4180"/>
                    <a:pt x="3418" y="4191"/>
                    <a:pt x="3561" y="4215"/>
                  </a:cubicBezTo>
                  <a:lnTo>
                    <a:pt x="3561" y="8109"/>
                  </a:lnTo>
                  <a:lnTo>
                    <a:pt x="3120" y="8109"/>
                  </a:lnTo>
                  <a:lnTo>
                    <a:pt x="3120" y="4132"/>
                  </a:lnTo>
                  <a:close/>
                  <a:moveTo>
                    <a:pt x="4430" y="4132"/>
                  </a:moveTo>
                  <a:lnTo>
                    <a:pt x="4430" y="8109"/>
                  </a:lnTo>
                  <a:lnTo>
                    <a:pt x="4001" y="8109"/>
                  </a:lnTo>
                  <a:lnTo>
                    <a:pt x="4001" y="4215"/>
                  </a:lnTo>
                  <a:cubicBezTo>
                    <a:pt x="4156" y="4191"/>
                    <a:pt x="4287" y="4180"/>
                    <a:pt x="4430" y="4132"/>
                  </a:cubicBezTo>
                  <a:close/>
                  <a:moveTo>
                    <a:pt x="3799" y="441"/>
                  </a:moveTo>
                  <a:cubicBezTo>
                    <a:pt x="4668" y="441"/>
                    <a:pt x="5490" y="786"/>
                    <a:pt x="6121" y="1394"/>
                  </a:cubicBezTo>
                  <a:cubicBezTo>
                    <a:pt x="6752" y="2025"/>
                    <a:pt x="7097" y="2858"/>
                    <a:pt x="7097" y="3751"/>
                  </a:cubicBezTo>
                  <a:cubicBezTo>
                    <a:pt x="7097" y="4620"/>
                    <a:pt x="6752" y="5442"/>
                    <a:pt x="6157" y="6073"/>
                  </a:cubicBezTo>
                  <a:cubicBezTo>
                    <a:pt x="5609" y="6632"/>
                    <a:pt x="5299" y="7347"/>
                    <a:pt x="5240" y="8109"/>
                  </a:cubicBezTo>
                  <a:lnTo>
                    <a:pt x="4883" y="8109"/>
                  </a:lnTo>
                  <a:lnTo>
                    <a:pt x="4883" y="3822"/>
                  </a:lnTo>
                  <a:cubicBezTo>
                    <a:pt x="4883" y="3775"/>
                    <a:pt x="4871" y="3739"/>
                    <a:pt x="4835" y="3703"/>
                  </a:cubicBezTo>
                  <a:lnTo>
                    <a:pt x="3978" y="2406"/>
                  </a:lnTo>
                  <a:cubicBezTo>
                    <a:pt x="3930" y="2346"/>
                    <a:pt x="3871" y="2310"/>
                    <a:pt x="3799" y="2310"/>
                  </a:cubicBezTo>
                  <a:cubicBezTo>
                    <a:pt x="3716" y="2310"/>
                    <a:pt x="3644" y="2334"/>
                    <a:pt x="3620" y="2406"/>
                  </a:cubicBezTo>
                  <a:lnTo>
                    <a:pt x="2751" y="3703"/>
                  </a:lnTo>
                  <a:cubicBezTo>
                    <a:pt x="2728" y="3739"/>
                    <a:pt x="2704" y="3775"/>
                    <a:pt x="2704" y="3822"/>
                  </a:cubicBezTo>
                  <a:lnTo>
                    <a:pt x="2704" y="8109"/>
                  </a:lnTo>
                  <a:lnTo>
                    <a:pt x="2347" y="8109"/>
                  </a:lnTo>
                  <a:cubicBezTo>
                    <a:pt x="2287" y="7347"/>
                    <a:pt x="1977" y="6632"/>
                    <a:pt x="1430" y="6073"/>
                  </a:cubicBezTo>
                  <a:cubicBezTo>
                    <a:pt x="834" y="5465"/>
                    <a:pt x="501" y="4656"/>
                    <a:pt x="489" y="3810"/>
                  </a:cubicBezTo>
                  <a:cubicBezTo>
                    <a:pt x="477" y="2929"/>
                    <a:pt x="823" y="2096"/>
                    <a:pt x="1430" y="1453"/>
                  </a:cubicBezTo>
                  <a:cubicBezTo>
                    <a:pt x="2049" y="822"/>
                    <a:pt x="2870" y="453"/>
                    <a:pt x="3751" y="441"/>
                  </a:cubicBezTo>
                  <a:close/>
                  <a:moveTo>
                    <a:pt x="5228" y="8561"/>
                  </a:moveTo>
                  <a:lnTo>
                    <a:pt x="5228" y="8835"/>
                  </a:lnTo>
                  <a:lnTo>
                    <a:pt x="5228" y="8883"/>
                  </a:lnTo>
                  <a:lnTo>
                    <a:pt x="2335" y="8883"/>
                  </a:lnTo>
                  <a:lnTo>
                    <a:pt x="2335" y="8835"/>
                  </a:lnTo>
                  <a:lnTo>
                    <a:pt x="2335" y="8561"/>
                  </a:lnTo>
                  <a:close/>
                  <a:moveTo>
                    <a:pt x="5121" y="9311"/>
                  </a:moveTo>
                  <a:cubicBezTo>
                    <a:pt x="4942" y="9752"/>
                    <a:pt x="4525" y="10026"/>
                    <a:pt x="4037" y="10026"/>
                  </a:cubicBezTo>
                  <a:lnTo>
                    <a:pt x="3525" y="10026"/>
                  </a:lnTo>
                  <a:cubicBezTo>
                    <a:pt x="3037" y="10026"/>
                    <a:pt x="2620" y="9728"/>
                    <a:pt x="2442" y="9311"/>
                  </a:cubicBezTo>
                  <a:close/>
                  <a:moveTo>
                    <a:pt x="4049" y="10478"/>
                  </a:moveTo>
                  <a:cubicBezTo>
                    <a:pt x="4061" y="10478"/>
                    <a:pt x="4109" y="10478"/>
                    <a:pt x="4132" y="10490"/>
                  </a:cubicBezTo>
                  <a:cubicBezTo>
                    <a:pt x="4132" y="10597"/>
                    <a:pt x="4049" y="10668"/>
                    <a:pt x="3954" y="10668"/>
                  </a:cubicBezTo>
                  <a:lnTo>
                    <a:pt x="3620" y="10668"/>
                  </a:lnTo>
                  <a:cubicBezTo>
                    <a:pt x="3513" y="10668"/>
                    <a:pt x="3442" y="10585"/>
                    <a:pt x="3442" y="10490"/>
                  </a:cubicBezTo>
                  <a:lnTo>
                    <a:pt x="3442" y="10478"/>
                  </a:lnTo>
                  <a:close/>
                  <a:moveTo>
                    <a:pt x="3762" y="0"/>
                  </a:moveTo>
                  <a:cubicBezTo>
                    <a:pt x="3746" y="0"/>
                    <a:pt x="3731" y="0"/>
                    <a:pt x="3716" y="0"/>
                  </a:cubicBezTo>
                  <a:cubicBezTo>
                    <a:pt x="1656" y="24"/>
                    <a:pt x="1" y="1739"/>
                    <a:pt x="13" y="3810"/>
                  </a:cubicBezTo>
                  <a:cubicBezTo>
                    <a:pt x="25" y="4775"/>
                    <a:pt x="406" y="5680"/>
                    <a:pt x="1073" y="6370"/>
                  </a:cubicBezTo>
                  <a:cubicBezTo>
                    <a:pt x="1596" y="6906"/>
                    <a:pt x="1870" y="7609"/>
                    <a:pt x="1870" y="8335"/>
                  </a:cubicBezTo>
                  <a:lnTo>
                    <a:pt x="1870" y="8835"/>
                  </a:lnTo>
                  <a:cubicBezTo>
                    <a:pt x="1870" y="9549"/>
                    <a:pt x="2335" y="10168"/>
                    <a:pt x="2966" y="10383"/>
                  </a:cubicBezTo>
                  <a:lnTo>
                    <a:pt x="2966" y="10490"/>
                  </a:lnTo>
                  <a:cubicBezTo>
                    <a:pt x="2966" y="10835"/>
                    <a:pt x="3239" y="11121"/>
                    <a:pt x="3585" y="11121"/>
                  </a:cubicBezTo>
                  <a:lnTo>
                    <a:pt x="3930" y="11121"/>
                  </a:lnTo>
                  <a:cubicBezTo>
                    <a:pt x="4275" y="11121"/>
                    <a:pt x="4549" y="10835"/>
                    <a:pt x="4549" y="10490"/>
                  </a:cubicBezTo>
                  <a:lnTo>
                    <a:pt x="4549" y="10383"/>
                  </a:lnTo>
                  <a:cubicBezTo>
                    <a:pt x="5192" y="10168"/>
                    <a:pt x="5645" y="9549"/>
                    <a:pt x="5645" y="8835"/>
                  </a:cubicBezTo>
                  <a:lnTo>
                    <a:pt x="5645" y="8335"/>
                  </a:lnTo>
                  <a:cubicBezTo>
                    <a:pt x="5645" y="7609"/>
                    <a:pt x="5918" y="6918"/>
                    <a:pt x="6442" y="6382"/>
                  </a:cubicBezTo>
                  <a:cubicBezTo>
                    <a:pt x="7133" y="5680"/>
                    <a:pt x="7502" y="4751"/>
                    <a:pt x="7502" y="3763"/>
                  </a:cubicBezTo>
                  <a:cubicBezTo>
                    <a:pt x="7550" y="2751"/>
                    <a:pt x="7145" y="1798"/>
                    <a:pt x="6418" y="1084"/>
                  </a:cubicBezTo>
                  <a:cubicBezTo>
                    <a:pt x="5715" y="380"/>
                    <a:pt x="4757" y="0"/>
                    <a:pt x="37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208;p83">
              <a:extLst>
                <a:ext uri="{FF2B5EF4-FFF2-40B4-BE49-F238E27FC236}">
                  <a16:creationId xmlns:a16="http://schemas.microsoft.com/office/drawing/2014/main" id="{74E89CF9-3256-0D7C-ED6B-BD1039A3DCAF}"/>
                </a:ext>
              </a:extLst>
            </p:cNvPr>
            <p:cNvSpPr/>
            <p:nvPr/>
          </p:nvSpPr>
          <p:spPr>
            <a:xfrm>
              <a:off x="3263076" y="2942511"/>
              <a:ext cx="79287" cy="99579"/>
            </a:xfrm>
            <a:custGeom>
              <a:avLst/>
              <a:gdLst/>
              <a:ahLst/>
              <a:cxnLst/>
              <a:rect l="l" t="t" r="r" b="b"/>
              <a:pathLst>
                <a:path w="2489" h="3126" extrusionOk="0">
                  <a:moveTo>
                    <a:pt x="246" y="1"/>
                  </a:moveTo>
                  <a:cubicBezTo>
                    <a:pt x="146" y="1"/>
                    <a:pt x="56" y="59"/>
                    <a:pt x="36" y="161"/>
                  </a:cubicBezTo>
                  <a:cubicBezTo>
                    <a:pt x="0" y="280"/>
                    <a:pt x="60" y="399"/>
                    <a:pt x="179" y="422"/>
                  </a:cubicBezTo>
                  <a:cubicBezTo>
                    <a:pt x="1286" y="744"/>
                    <a:pt x="2048" y="1768"/>
                    <a:pt x="2048" y="2899"/>
                  </a:cubicBezTo>
                  <a:cubicBezTo>
                    <a:pt x="2048" y="3018"/>
                    <a:pt x="2143" y="3125"/>
                    <a:pt x="2262" y="3125"/>
                  </a:cubicBezTo>
                  <a:cubicBezTo>
                    <a:pt x="2381" y="3125"/>
                    <a:pt x="2488" y="3018"/>
                    <a:pt x="2488" y="2899"/>
                  </a:cubicBezTo>
                  <a:cubicBezTo>
                    <a:pt x="2488" y="1577"/>
                    <a:pt x="1595" y="387"/>
                    <a:pt x="298" y="6"/>
                  </a:cubicBezTo>
                  <a:cubicBezTo>
                    <a:pt x="280" y="2"/>
                    <a:pt x="263" y="1"/>
                    <a:pt x="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209;p83">
              <a:extLst>
                <a:ext uri="{FF2B5EF4-FFF2-40B4-BE49-F238E27FC236}">
                  <a16:creationId xmlns:a16="http://schemas.microsoft.com/office/drawing/2014/main" id="{FBADB171-9BBC-5138-AE53-54CD62FBDA18}"/>
                </a:ext>
              </a:extLst>
            </p:cNvPr>
            <p:cNvSpPr/>
            <p:nvPr/>
          </p:nvSpPr>
          <p:spPr>
            <a:xfrm>
              <a:off x="3237656" y="2939262"/>
              <a:ext cx="20897" cy="14462"/>
            </a:xfrm>
            <a:custGeom>
              <a:avLst/>
              <a:gdLst/>
              <a:ahLst/>
              <a:cxnLst/>
              <a:rect l="l" t="t" r="r" b="b"/>
              <a:pathLst>
                <a:path w="656" h="454" extrusionOk="0">
                  <a:moveTo>
                    <a:pt x="227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7" y="453"/>
                  </a:cubicBezTo>
                  <a:lnTo>
                    <a:pt x="417" y="453"/>
                  </a:lnTo>
                  <a:cubicBezTo>
                    <a:pt x="536" y="453"/>
                    <a:pt x="619" y="358"/>
                    <a:pt x="643" y="251"/>
                  </a:cubicBezTo>
                  <a:cubicBezTo>
                    <a:pt x="655" y="108"/>
                    <a:pt x="560" y="1"/>
                    <a:pt x="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210;p83">
              <a:extLst>
                <a:ext uri="{FF2B5EF4-FFF2-40B4-BE49-F238E27FC236}">
                  <a16:creationId xmlns:a16="http://schemas.microsoft.com/office/drawing/2014/main" id="{89F53168-43DB-1083-77C3-761112221FF7}"/>
                </a:ext>
              </a:extLst>
            </p:cNvPr>
            <p:cNvSpPr/>
            <p:nvPr/>
          </p:nvSpPr>
          <p:spPr>
            <a:xfrm>
              <a:off x="3379888" y="3029539"/>
              <a:ext cx="26567" cy="14048"/>
            </a:xfrm>
            <a:custGeom>
              <a:avLst/>
              <a:gdLst/>
              <a:ahLst/>
              <a:cxnLst/>
              <a:rect l="l" t="t" r="r" b="b"/>
              <a:pathLst>
                <a:path w="834" h="441" extrusionOk="0">
                  <a:moveTo>
                    <a:pt x="226" y="0"/>
                  </a:moveTo>
                  <a:cubicBezTo>
                    <a:pt x="107" y="0"/>
                    <a:pt x="0" y="107"/>
                    <a:pt x="0" y="226"/>
                  </a:cubicBezTo>
                  <a:cubicBezTo>
                    <a:pt x="0" y="346"/>
                    <a:pt x="107" y="441"/>
                    <a:pt x="226" y="441"/>
                  </a:cubicBezTo>
                  <a:lnTo>
                    <a:pt x="607" y="441"/>
                  </a:lnTo>
                  <a:cubicBezTo>
                    <a:pt x="726" y="441"/>
                    <a:pt x="834" y="346"/>
                    <a:pt x="834" y="226"/>
                  </a:cubicBezTo>
                  <a:cubicBezTo>
                    <a:pt x="822" y="107"/>
                    <a:pt x="726" y="0"/>
                    <a:pt x="60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211;p83">
              <a:extLst>
                <a:ext uri="{FF2B5EF4-FFF2-40B4-BE49-F238E27FC236}">
                  <a16:creationId xmlns:a16="http://schemas.microsoft.com/office/drawing/2014/main" id="{21BD4647-2127-D157-FF27-5D963CE3550E}"/>
                </a:ext>
              </a:extLst>
            </p:cNvPr>
            <p:cNvSpPr/>
            <p:nvPr/>
          </p:nvSpPr>
          <p:spPr>
            <a:xfrm>
              <a:off x="3086313" y="3029539"/>
              <a:ext cx="26599" cy="14048"/>
            </a:xfrm>
            <a:custGeom>
              <a:avLst/>
              <a:gdLst/>
              <a:ahLst/>
              <a:cxnLst/>
              <a:rect l="l" t="t" r="r" b="b"/>
              <a:pathLst>
                <a:path w="835" h="441" extrusionOk="0">
                  <a:moveTo>
                    <a:pt x="227" y="0"/>
                  </a:moveTo>
                  <a:cubicBezTo>
                    <a:pt x="108" y="0"/>
                    <a:pt x="1" y="107"/>
                    <a:pt x="1" y="226"/>
                  </a:cubicBezTo>
                  <a:cubicBezTo>
                    <a:pt x="1" y="346"/>
                    <a:pt x="108" y="441"/>
                    <a:pt x="227" y="441"/>
                  </a:cubicBezTo>
                  <a:lnTo>
                    <a:pt x="608" y="441"/>
                  </a:lnTo>
                  <a:cubicBezTo>
                    <a:pt x="727" y="441"/>
                    <a:pt x="834" y="346"/>
                    <a:pt x="834" y="226"/>
                  </a:cubicBezTo>
                  <a:cubicBezTo>
                    <a:pt x="834" y="107"/>
                    <a:pt x="727" y="0"/>
                    <a:pt x="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212;p83">
              <a:extLst>
                <a:ext uri="{FF2B5EF4-FFF2-40B4-BE49-F238E27FC236}">
                  <a16:creationId xmlns:a16="http://schemas.microsoft.com/office/drawing/2014/main" id="{1B507BA2-34C1-092E-6CF3-81D5ABF81D88}"/>
                </a:ext>
              </a:extLst>
            </p:cNvPr>
            <p:cNvSpPr/>
            <p:nvPr/>
          </p:nvSpPr>
          <p:spPr>
            <a:xfrm>
              <a:off x="3359788" y="2953469"/>
              <a:ext cx="26567" cy="20355"/>
            </a:xfrm>
            <a:custGeom>
              <a:avLst/>
              <a:gdLst/>
              <a:ahLst/>
              <a:cxnLst/>
              <a:rect l="l" t="t" r="r" b="b"/>
              <a:pathLst>
                <a:path w="834" h="639" extrusionOk="0">
                  <a:moveTo>
                    <a:pt x="594" y="0"/>
                  </a:moveTo>
                  <a:cubicBezTo>
                    <a:pt x="555" y="0"/>
                    <a:pt x="514" y="13"/>
                    <a:pt x="476" y="43"/>
                  </a:cubicBezTo>
                  <a:lnTo>
                    <a:pt x="155" y="233"/>
                  </a:lnTo>
                  <a:cubicBezTo>
                    <a:pt x="48" y="293"/>
                    <a:pt x="0" y="424"/>
                    <a:pt x="83" y="531"/>
                  </a:cubicBezTo>
                  <a:cubicBezTo>
                    <a:pt x="119" y="602"/>
                    <a:pt x="203" y="638"/>
                    <a:pt x="274" y="638"/>
                  </a:cubicBezTo>
                  <a:cubicBezTo>
                    <a:pt x="310" y="638"/>
                    <a:pt x="345" y="614"/>
                    <a:pt x="381" y="602"/>
                  </a:cubicBezTo>
                  <a:lnTo>
                    <a:pt x="703" y="412"/>
                  </a:lnTo>
                  <a:cubicBezTo>
                    <a:pt x="810" y="352"/>
                    <a:pt x="834" y="221"/>
                    <a:pt x="774" y="114"/>
                  </a:cubicBezTo>
                  <a:cubicBezTo>
                    <a:pt x="735" y="45"/>
                    <a:pt x="667" y="0"/>
                    <a:pt x="5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213;p83">
              <a:extLst>
                <a:ext uri="{FF2B5EF4-FFF2-40B4-BE49-F238E27FC236}">
                  <a16:creationId xmlns:a16="http://schemas.microsoft.com/office/drawing/2014/main" id="{FE07477E-5F71-5165-EE11-51243F9778A5}"/>
                </a:ext>
              </a:extLst>
            </p:cNvPr>
            <p:cNvSpPr/>
            <p:nvPr/>
          </p:nvSpPr>
          <p:spPr>
            <a:xfrm>
              <a:off x="3106413" y="3100034"/>
              <a:ext cx="26599" cy="20164"/>
            </a:xfrm>
            <a:custGeom>
              <a:avLst/>
              <a:gdLst/>
              <a:ahLst/>
              <a:cxnLst/>
              <a:rect l="l" t="t" r="r" b="b"/>
              <a:pathLst>
                <a:path w="835" h="633" extrusionOk="0">
                  <a:moveTo>
                    <a:pt x="590" y="0"/>
                  </a:moveTo>
                  <a:cubicBezTo>
                    <a:pt x="550" y="0"/>
                    <a:pt x="511" y="12"/>
                    <a:pt x="477" y="38"/>
                  </a:cubicBezTo>
                  <a:lnTo>
                    <a:pt x="144" y="228"/>
                  </a:lnTo>
                  <a:cubicBezTo>
                    <a:pt x="36" y="288"/>
                    <a:pt x="1" y="419"/>
                    <a:pt x="72" y="526"/>
                  </a:cubicBezTo>
                  <a:cubicBezTo>
                    <a:pt x="108" y="597"/>
                    <a:pt x="191" y="633"/>
                    <a:pt x="263" y="633"/>
                  </a:cubicBezTo>
                  <a:cubicBezTo>
                    <a:pt x="310" y="633"/>
                    <a:pt x="334" y="609"/>
                    <a:pt x="370" y="597"/>
                  </a:cubicBezTo>
                  <a:lnTo>
                    <a:pt x="691" y="407"/>
                  </a:lnTo>
                  <a:cubicBezTo>
                    <a:pt x="787" y="347"/>
                    <a:pt x="834" y="216"/>
                    <a:pt x="775" y="109"/>
                  </a:cubicBezTo>
                  <a:cubicBezTo>
                    <a:pt x="736" y="40"/>
                    <a:pt x="663" y="0"/>
                    <a:pt x="5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214;p83">
              <a:extLst>
                <a:ext uri="{FF2B5EF4-FFF2-40B4-BE49-F238E27FC236}">
                  <a16:creationId xmlns:a16="http://schemas.microsoft.com/office/drawing/2014/main" id="{58AB787C-23F7-B9A5-8ADE-0FEB5BC9A9CB}"/>
                </a:ext>
              </a:extLst>
            </p:cNvPr>
            <p:cNvSpPr/>
            <p:nvPr/>
          </p:nvSpPr>
          <p:spPr>
            <a:xfrm>
              <a:off x="3308565" y="2897277"/>
              <a:ext cx="22044" cy="24178"/>
            </a:xfrm>
            <a:custGeom>
              <a:avLst/>
              <a:gdLst/>
              <a:ahLst/>
              <a:cxnLst/>
              <a:rect l="l" t="t" r="r" b="b"/>
              <a:pathLst>
                <a:path w="692" h="759" extrusionOk="0">
                  <a:moveTo>
                    <a:pt x="441" y="1"/>
                  </a:moveTo>
                  <a:cubicBezTo>
                    <a:pt x="369" y="1"/>
                    <a:pt x="301" y="35"/>
                    <a:pt x="263" y="104"/>
                  </a:cubicBezTo>
                  <a:lnTo>
                    <a:pt x="60" y="438"/>
                  </a:lnTo>
                  <a:cubicBezTo>
                    <a:pt x="1" y="533"/>
                    <a:pt x="37" y="676"/>
                    <a:pt x="144" y="735"/>
                  </a:cubicBezTo>
                  <a:cubicBezTo>
                    <a:pt x="167" y="747"/>
                    <a:pt x="215" y="759"/>
                    <a:pt x="239" y="759"/>
                  </a:cubicBezTo>
                  <a:cubicBezTo>
                    <a:pt x="322" y="759"/>
                    <a:pt x="394" y="711"/>
                    <a:pt x="441" y="652"/>
                  </a:cubicBezTo>
                  <a:lnTo>
                    <a:pt x="632" y="330"/>
                  </a:lnTo>
                  <a:cubicBezTo>
                    <a:pt x="691" y="223"/>
                    <a:pt x="656" y="92"/>
                    <a:pt x="560" y="33"/>
                  </a:cubicBezTo>
                  <a:cubicBezTo>
                    <a:pt x="522" y="11"/>
                    <a:pt x="481" y="1"/>
                    <a:pt x="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15;p83">
              <a:extLst>
                <a:ext uri="{FF2B5EF4-FFF2-40B4-BE49-F238E27FC236}">
                  <a16:creationId xmlns:a16="http://schemas.microsoft.com/office/drawing/2014/main" id="{641480D7-9CF2-AD01-D063-749840C257C3}"/>
                </a:ext>
              </a:extLst>
            </p:cNvPr>
            <p:cNvSpPr/>
            <p:nvPr/>
          </p:nvSpPr>
          <p:spPr>
            <a:xfrm>
              <a:off x="3239153" y="2877049"/>
              <a:ext cx="14080" cy="26599"/>
            </a:xfrm>
            <a:custGeom>
              <a:avLst/>
              <a:gdLst/>
              <a:ahLst/>
              <a:cxnLst/>
              <a:rect l="l" t="t" r="r" b="b"/>
              <a:pathLst>
                <a:path w="442" h="835" extrusionOk="0">
                  <a:moveTo>
                    <a:pt x="215" y="1"/>
                  </a:moveTo>
                  <a:cubicBezTo>
                    <a:pt x="96" y="1"/>
                    <a:pt x="1" y="96"/>
                    <a:pt x="1" y="215"/>
                  </a:cubicBezTo>
                  <a:lnTo>
                    <a:pt x="1" y="608"/>
                  </a:lnTo>
                  <a:cubicBezTo>
                    <a:pt x="1" y="727"/>
                    <a:pt x="96" y="834"/>
                    <a:pt x="215" y="834"/>
                  </a:cubicBezTo>
                  <a:cubicBezTo>
                    <a:pt x="334" y="834"/>
                    <a:pt x="441" y="727"/>
                    <a:pt x="441" y="608"/>
                  </a:cubicBezTo>
                  <a:lnTo>
                    <a:pt x="441" y="215"/>
                  </a:lnTo>
                  <a:cubicBezTo>
                    <a:pt x="441" y="96"/>
                    <a:pt x="358" y="1"/>
                    <a:pt x="2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216;p83">
              <a:extLst>
                <a:ext uri="{FF2B5EF4-FFF2-40B4-BE49-F238E27FC236}">
                  <a16:creationId xmlns:a16="http://schemas.microsoft.com/office/drawing/2014/main" id="{FEE2983D-27B2-1E00-9A79-FEEF2A6DF584}"/>
                </a:ext>
              </a:extLst>
            </p:cNvPr>
            <p:cNvSpPr/>
            <p:nvPr/>
          </p:nvSpPr>
          <p:spPr>
            <a:xfrm>
              <a:off x="3161809" y="2897500"/>
              <a:ext cx="22394" cy="24337"/>
            </a:xfrm>
            <a:custGeom>
              <a:avLst/>
              <a:gdLst/>
              <a:ahLst/>
              <a:cxnLst/>
              <a:rect l="l" t="t" r="r" b="b"/>
              <a:pathLst>
                <a:path w="703" h="764" extrusionOk="0">
                  <a:moveTo>
                    <a:pt x="262" y="0"/>
                  </a:moveTo>
                  <a:cubicBezTo>
                    <a:pt x="222" y="0"/>
                    <a:pt x="181" y="12"/>
                    <a:pt x="143" y="38"/>
                  </a:cubicBezTo>
                  <a:cubicBezTo>
                    <a:pt x="48" y="97"/>
                    <a:pt x="0" y="228"/>
                    <a:pt x="72" y="335"/>
                  </a:cubicBezTo>
                  <a:lnTo>
                    <a:pt x="262" y="669"/>
                  </a:lnTo>
                  <a:cubicBezTo>
                    <a:pt x="310" y="740"/>
                    <a:pt x="381" y="764"/>
                    <a:pt x="464" y="764"/>
                  </a:cubicBezTo>
                  <a:cubicBezTo>
                    <a:pt x="500" y="764"/>
                    <a:pt x="536" y="752"/>
                    <a:pt x="560" y="740"/>
                  </a:cubicBezTo>
                  <a:cubicBezTo>
                    <a:pt x="667" y="681"/>
                    <a:pt x="703" y="550"/>
                    <a:pt x="643" y="442"/>
                  </a:cubicBezTo>
                  <a:lnTo>
                    <a:pt x="441" y="109"/>
                  </a:lnTo>
                  <a:cubicBezTo>
                    <a:pt x="402" y="40"/>
                    <a:pt x="334" y="0"/>
                    <a:pt x="2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217;p83">
              <a:extLst>
                <a:ext uri="{FF2B5EF4-FFF2-40B4-BE49-F238E27FC236}">
                  <a16:creationId xmlns:a16="http://schemas.microsoft.com/office/drawing/2014/main" id="{6BFF8999-9885-EF69-2A9F-1DA3465E54EE}"/>
                </a:ext>
              </a:extLst>
            </p:cNvPr>
            <p:cNvSpPr/>
            <p:nvPr/>
          </p:nvSpPr>
          <p:spPr>
            <a:xfrm>
              <a:off x="3106413" y="2953151"/>
              <a:ext cx="26599" cy="19909"/>
            </a:xfrm>
            <a:custGeom>
              <a:avLst/>
              <a:gdLst/>
              <a:ahLst/>
              <a:cxnLst/>
              <a:rect l="l" t="t" r="r" b="b"/>
              <a:pathLst>
                <a:path w="835" h="625" extrusionOk="0">
                  <a:moveTo>
                    <a:pt x="246" y="0"/>
                  </a:moveTo>
                  <a:cubicBezTo>
                    <a:pt x="168" y="0"/>
                    <a:pt x="92" y="40"/>
                    <a:pt x="60" y="112"/>
                  </a:cubicBezTo>
                  <a:cubicBezTo>
                    <a:pt x="1" y="208"/>
                    <a:pt x="25" y="350"/>
                    <a:pt x="132" y="410"/>
                  </a:cubicBezTo>
                  <a:lnTo>
                    <a:pt x="453" y="600"/>
                  </a:lnTo>
                  <a:cubicBezTo>
                    <a:pt x="489" y="612"/>
                    <a:pt x="537" y="624"/>
                    <a:pt x="560" y="624"/>
                  </a:cubicBezTo>
                  <a:cubicBezTo>
                    <a:pt x="632" y="624"/>
                    <a:pt x="715" y="589"/>
                    <a:pt x="751" y="529"/>
                  </a:cubicBezTo>
                  <a:cubicBezTo>
                    <a:pt x="834" y="422"/>
                    <a:pt x="787" y="291"/>
                    <a:pt x="679" y="231"/>
                  </a:cubicBezTo>
                  <a:lnTo>
                    <a:pt x="358" y="29"/>
                  </a:lnTo>
                  <a:cubicBezTo>
                    <a:pt x="323" y="10"/>
                    <a:pt x="284" y="0"/>
                    <a:pt x="2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218;p83">
              <a:extLst>
                <a:ext uri="{FF2B5EF4-FFF2-40B4-BE49-F238E27FC236}">
                  <a16:creationId xmlns:a16="http://schemas.microsoft.com/office/drawing/2014/main" id="{72A98AD8-7911-262D-54D6-5EBF776CAAB0}"/>
                </a:ext>
              </a:extLst>
            </p:cNvPr>
            <p:cNvSpPr/>
            <p:nvPr/>
          </p:nvSpPr>
          <p:spPr>
            <a:xfrm>
              <a:off x="3360520" y="3099811"/>
              <a:ext cx="25834" cy="20005"/>
            </a:xfrm>
            <a:custGeom>
              <a:avLst/>
              <a:gdLst/>
              <a:ahLst/>
              <a:cxnLst/>
              <a:rect l="l" t="t" r="r" b="b"/>
              <a:pathLst>
                <a:path w="811" h="628" extrusionOk="0">
                  <a:moveTo>
                    <a:pt x="239" y="1"/>
                  </a:moveTo>
                  <a:cubicBezTo>
                    <a:pt x="167" y="1"/>
                    <a:pt x="99" y="35"/>
                    <a:pt x="60" y="104"/>
                  </a:cubicBezTo>
                  <a:cubicBezTo>
                    <a:pt x="1" y="211"/>
                    <a:pt x="25" y="342"/>
                    <a:pt x="132" y="402"/>
                  </a:cubicBezTo>
                  <a:lnTo>
                    <a:pt x="453" y="592"/>
                  </a:lnTo>
                  <a:cubicBezTo>
                    <a:pt x="489" y="604"/>
                    <a:pt x="537" y="628"/>
                    <a:pt x="561" y="628"/>
                  </a:cubicBezTo>
                  <a:cubicBezTo>
                    <a:pt x="632" y="628"/>
                    <a:pt x="715" y="580"/>
                    <a:pt x="751" y="521"/>
                  </a:cubicBezTo>
                  <a:cubicBezTo>
                    <a:pt x="811" y="426"/>
                    <a:pt x="787" y="283"/>
                    <a:pt x="680" y="223"/>
                  </a:cubicBezTo>
                  <a:lnTo>
                    <a:pt x="358" y="33"/>
                  </a:lnTo>
                  <a:cubicBezTo>
                    <a:pt x="320" y="11"/>
                    <a:pt x="279" y="1"/>
                    <a:pt x="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89DC97B-B86D-3D27-9955-D72E29797885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230807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3AE385D-5F8F-D99C-F33C-548D948E109A}"/>
              </a:ext>
            </a:extLst>
          </p:cNvPr>
          <p:cNvSpPr txBox="1"/>
          <p:nvPr/>
        </p:nvSpPr>
        <p:spPr>
          <a:xfrm>
            <a:off x="5322439" y="1540192"/>
            <a:ext cx="27059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1" dirty="0">
                <a:solidFill>
                  <a:schemeClr val="tx1"/>
                </a:solidFill>
                <a:cs typeface="+mn-cs"/>
              </a:rPr>
              <a:t>پیوند فرهنگی:</a:t>
            </a:r>
            <a:r>
              <a:rPr lang="fa-IR" sz="2000" dirty="0">
                <a:solidFill>
                  <a:schemeClr val="tx1"/>
                </a:solidFill>
                <a:cs typeface="+mn-cs"/>
              </a:rPr>
              <a:t> ارتباط و همبستگی فرد با ارزش‌ها، باورها و رفتارهای فرهنگی و اجتماعی‌ای است که در آن زندگی می‌کند.</a:t>
            </a:r>
            <a:endParaRPr lang="en-US" sz="20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F6E8A1-1C29-9466-B673-730E8BA123E6}"/>
              </a:ext>
            </a:extLst>
          </p:cNvPr>
          <p:cNvSpPr txBox="1"/>
          <p:nvPr/>
        </p:nvSpPr>
        <p:spPr>
          <a:xfrm>
            <a:off x="717298" y="1535640"/>
            <a:ext cx="2705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1" dirty="0">
                <a:solidFill>
                  <a:schemeClr val="tx1"/>
                </a:solidFill>
                <a:cs typeface="+mn-cs"/>
              </a:rPr>
              <a:t>گرایش به افسردگی:</a:t>
            </a:r>
            <a:r>
              <a:rPr lang="fa-IR" sz="2000" dirty="0">
                <a:solidFill>
                  <a:schemeClr val="tx1"/>
                </a:solidFill>
                <a:cs typeface="+mn-cs"/>
              </a:rPr>
              <a:t> آستانه پایین‌تر فرد برای ابتلا به افسردگی است. افرادی که گرایش بیشتری به افسردگی دارند، در مقابل استرس‌ها و فشارهای روانی آسیب‌پذیرترهستند.</a:t>
            </a:r>
            <a:endParaRPr lang="en-US" sz="2000" dirty="0">
              <a:solidFill>
                <a:schemeClr val="tx1"/>
              </a:solidFill>
              <a:cs typeface="+mn-cs"/>
            </a:endParaRPr>
          </a:p>
        </p:txBody>
      </p:sp>
      <p:grpSp>
        <p:nvGrpSpPr>
          <p:cNvPr id="10" name="Google Shape;1946;p76">
            <a:extLst>
              <a:ext uri="{FF2B5EF4-FFF2-40B4-BE49-F238E27FC236}">
                <a16:creationId xmlns:a16="http://schemas.microsoft.com/office/drawing/2014/main" id="{ED9CA5E4-6D64-7AFA-9488-E655860C4910}"/>
              </a:ext>
            </a:extLst>
          </p:cNvPr>
          <p:cNvGrpSpPr/>
          <p:nvPr/>
        </p:nvGrpSpPr>
        <p:grpSpPr>
          <a:xfrm>
            <a:off x="4063327" y="2067773"/>
            <a:ext cx="1017346" cy="1182502"/>
            <a:chOff x="4727025" y="1332775"/>
            <a:chExt cx="59900" cy="69625"/>
          </a:xfrm>
          <a:solidFill>
            <a:schemeClr val="tx1"/>
          </a:solidFill>
        </p:grpSpPr>
        <p:sp>
          <p:nvSpPr>
            <p:cNvPr id="11" name="Google Shape;1947;p76">
              <a:extLst>
                <a:ext uri="{FF2B5EF4-FFF2-40B4-BE49-F238E27FC236}">
                  <a16:creationId xmlns:a16="http://schemas.microsoft.com/office/drawing/2014/main" id="{D3376ACE-ED70-C48C-17E3-4151B42134E9}"/>
                </a:ext>
              </a:extLst>
            </p:cNvPr>
            <p:cNvSpPr/>
            <p:nvPr/>
          </p:nvSpPr>
          <p:spPr>
            <a:xfrm>
              <a:off x="4727025" y="1332775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1948;p76">
              <a:extLst>
                <a:ext uri="{FF2B5EF4-FFF2-40B4-BE49-F238E27FC236}">
                  <a16:creationId xmlns:a16="http://schemas.microsoft.com/office/drawing/2014/main" id="{CD227245-95E0-EE3C-C233-B567DE09F0F6}"/>
                </a:ext>
              </a:extLst>
            </p:cNvPr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 w="19050" cap="flat" cmpd="sng">
              <a:solidFill>
                <a:schemeClr val="bg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7B92371-6097-9CDA-6856-6F0BDA4CB882}"/>
              </a:ext>
            </a:extLst>
          </p:cNvPr>
          <p:cNvSpPr txBox="1"/>
          <p:nvPr/>
        </p:nvSpPr>
        <p:spPr>
          <a:xfrm>
            <a:off x="3108611" y="265814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شاخص ها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AF4F2A-2430-A17E-F9BD-A5869B0F9AB8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3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0A55015-A28A-A348-6F7F-C6D6E2EFB4F2}"/>
              </a:ext>
            </a:extLst>
          </p:cNvPr>
          <p:cNvSpPr txBox="1"/>
          <p:nvPr/>
        </p:nvSpPr>
        <p:spPr>
          <a:xfrm>
            <a:off x="2172537" y="168667"/>
            <a:ext cx="479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j-cs"/>
              </a:rPr>
              <a:t>پیشنهادات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00186-9102-F0DE-0AD9-4EE9F3A26130}"/>
              </a:ext>
            </a:extLst>
          </p:cNvPr>
          <p:cNvSpPr txBox="1"/>
          <p:nvPr/>
        </p:nvSpPr>
        <p:spPr>
          <a:xfrm>
            <a:off x="1111102" y="956930"/>
            <a:ext cx="6921795" cy="3670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1" dirty="0">
                <a:solidFill>
                  <a:schemeClr val="tx1"/>
                </a:solidFill>
                <a:cs typeface="+mn-cs"/>
              </a:rPr>
              <a:t>با توجه به نتایج مطالعه حاضر مبنی بر ارتباط معکوس پیوند فرهنگی و گرایش به افسردگی، پیشنهادهای زیر ارائه می‌شود:</a:t>
            </a:r>
          </a:p>
          <a:p>
            <a:pPr marL="342900" indent="-342900" algn="r" rtl="1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اجرای برنامه‌های آموزشی و فرهنگی جهت تقویت پیوند فرهنگی در جامعه</a:t>
            </a:r>
          </a:p>
          <a:p>
            <a:pPr marL="342900" indent="-342900" algn="r" rtl="1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برگزاری جشن‌ها و مراسم‌های سنتی</a:t>
            </a:r>
          </a:p>
          <a:p>
            <a:pPr marL="342900" indent="-342900" algn="r" rtl="1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ترویج هنرهای بومی و سنتی</a:t>
            </a:r>
          </a:p>
          <a:p>
            <a:pPr marL="342900" indent="-342900" algn="r" rtl="1">
              <a:lnSpc>
                <a:spcPct val="250000"/>
              </a:lnSpc>
              <a:buClr>
                <a:schemeClr val="tx1"/>
              </a:buClr>
              <a:buFont typeface="Wingdings" panose="05000000000000000000" pitchFamily="2" charset="2"/>
              <a:buChar char="q"/>
            </a:pPr>
            <a:r>
              <a:rPr lang="fa-IR" sz="2000" b="1" dirty="0">
                <a:solidFill>
                  <a:schemeClr val="tx1"/>
                </a:solidFill>
                <a:cs typeface="+mn-cs"/>
              </a:rPr>
              <a:t>ایجاد مراکز مشاوره فرهنگی</a:t>
            </a:r>
            <a:endParaRPr lang="en-US" sz="2000" b="1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574780-8F69-9951-5213-8A7735143678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39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85137C-3B59-5D1D-F9CD-665C46379175}"/>
              </a:ext>
            </a:extLst>
          </p:cNvPr>
          <p:cNvSpPr txBox="1"/>
          <p:nvPr/>
        </p:nvSpPr>
        <p:spPr>
          <a:xfrm>
            <a:off x="2172537" y="168667"/>
            <a:ext cx="4798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j-cs"/>
              </a:rPr>
              <a:t>منابع</a:t>
            </a:r>
            <a:endParaRPr lang="en-US" sz="2800" b="1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" name="Google Shape;10120;p83">
            <a:extLst>
              <a:ext uri="{FF2B5EF4-FFF2-40B4-BE49-F238E27FC236}">
                <a16:creationId xmlns:a16="http://schemas.microsoft.com/office/drawing/2014/main" id="{BDDD8AC8-3231-DF10-25A2-1E871040E673}"/>
              </a:ext>
            </a:extLst>
          </p:cNvPr>
          <p:cNvSpPr/>
          <p:nvPr/>
        </p:nvSpPr>
        <p:spPr>
          <a:xfrm>
            <a:off x="1517140" y="1033532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F4D45-B752-F462-6D90-A59B6B81CFE8}"/>
              </a:ext>
            </a:extLst>
          </p:cNvPr>
          <p:cNvSpPr txBox="1"/>
          <p:nvPr/>
        </p:nvSpPr>
        <p:spPr>
          <a:xfrm>
            <a:off x="1998921" y="944451"/>
            <a:ext cx="6411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hnschrift SemiBold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https://github.com/Pouya-Ta/Bio-Statistics-and-Probability-2023-2024/tree/main</a:t>
            </a:r>
            <a:endParaRPr lang="en-US" dirty="0">
              <a:solidFill>
                <a:schemeClr val="bg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8" name="Google Shape;10120;p83">
            <a:extLst>
              <a:ext uri="{FF2B5EF4-FFF2-40B4-BE49-F238E27FC236}">
                <a16:creationId xmlns:a16="http://schemas.microsoft.com/office/drawing/2014/main" id="{2BD988A9-5E10-5AA8-946F-5EE055E94E66}"/>
              </a:ext>
            </a:extLst>
          </p:cNvPr>
          <p:cNvSpPr/>
          <p:nvPr/>
        </p:nvSpPr>
        <p:spPr>
          <a:xfrm>
            <a:off x="1517140" y="1768960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CF4AF9-FAE5-A850-3C9D-DEF37C78BD92}"/>
              </a:ext>
            </a:extLst>
          </p:cNvPr>
          <p:cNvSpPr txBox="1"/>
          <p:nvPr/>
        </p:nvSpPr>
        <p:spPr>
          <a:xfrm>
            <a:off x="1998921" y="1782166"/>
            <a:ext cx="641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hnschrift SemiBold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https://www.udemy.com/course/python-pandas/</a:t>
            </a:r>
            <a:endParaRPr lang="en-US" dirty="0">
              <a:solidFill>
                <a:schemeClr val="bg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0" name="Google Shape;10120;p83">
            <a:extLst>
              <a:ext uri="{FF2B5EF4-FFF2-40B4-BE49-F238E27FC236}">
                <a16:creationId xmlns:a16="http://schemas.microsoft.com/office/drawing/2014/main" id="{81CE458F-B7F6-9636-9736-6F4D503E33E4}"/>
              </a:ext>
            </a:extLst>
          </p:cNvPr>
          <p:cNvSpPr/>
          <p:nvPr/>
        </p:nvSpPr>
        <p:spPr>
          <a:xfrm>
            <a:off x="1517140" y="2399221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extBox 10">
            <a:hlinkClick r:id="rId4"/>
            <a:extLst>
              <a:ext uri="{FF2B5EF4-FFF2-40B4-BE49-F238E27FC236}">
                <a16:creationId xmlns:a16="http://schemas.microsoft.com/office/drawing/2014/main" id="{81C68AD2-9C28-AC62-3A85-EC635D56BD1B}"/>
              </a:ext>
            </a:extLst>
          </p:cNvPr>
          <p:cNvSpPr txBox="1"/>
          <p:nvPr/>
        </p:nvSpPr>
        <p:spPr>
          <a:xfrm>
            <a:off x="1998921" y="2418650"/>
            <a:ext cx="641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Bahnschrift SemiBold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 documentation — NumPy v1.26 Manual</a:t>
            </a:r>
            <a:endParaRPr lang="en-US" dirty="0">
              <a:solidFill>
                <a:schemeClr val="bg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2" name="Google Shape;10120;p83">
            <a:extLst>
              <a:ext uri="{FF2B5EF4-FFF2-40B4-BE49-F238E27FC236}">
                <a16:creationId xmlns:a16="http://schemas.microsoft.com/office/drawing/2014/main" id="{72D26D26-A4BE-5E9B-878D-793469F70DBF}"/>
              </a:ext>
            </a:extLst>
          </p:cNvPr>
          <p:cNvSpPr/>
          <p:nvPr/>
        </p:nvSpPr>
        <p:spPr>
          <a:xfrm>
            <a:off x="1517140" y="3029482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12">
            <a:hlinkClick r:id="rId5"/>
            <a:extLst>
              <a:ext uri="{FF2B5EF4-FFF2-40B4-BE49-F238E27FC236}">
                <a16:creationId xmlns:a16="http://schemas.microsoft.com/office/drawing/2014/main" id="{F2E4F529-DCBD-F7F7-DD45-C07612EEC0A1}"/>
              </a:ext>
            </a:extLst>
          </p:cNvPr>
          <p:cNvSpPr txBox="1"/>
          <p:nvPr/>
        </p:nvSpPr>
        <p:spPr>
          <a:xfrm>
            <a:off x="1998921" y="3042688"/>
            <a:ext cx="641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pandas documentation — pandas 2.2.0 documentation (pydata.org)</a:t>
            </a:r>
            <a:endParaRPr lang="en-US" dirty="0">
              <a:solidFill>
                <a:schemeClr val="bg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4" name="Google Shape;10120;p83">
            <a:extLst>
              <a:ext uri="{FF2B5EF4-FFF2-40B4-BE49-F238E27FC236}">
                <a16:creationId xmlns:a16="http://schemas.microsoft.com/office/drawing/2014/main" id="{03FF0AD7-170F-680A-45A7-065CE2D2AF7D}"/>
              </a:ext>
            </a:extLst>
          </p:cNvPr>
          <p:cNvSpPr/>
          <p:nvPr/>
        </p:nvSpPr>
        <p:spPr>
          <a:xfrm>
            <a:off x="1517140" y="3659743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F25F9-B91E-8543-2BF7-8A89FC01218B}"/>
              </a:ext>
            </a:extLst>
          </p:cNvPr>
          <p:cNvSpPr txBox="1"/>
          <p:nvPr/>
        </p:nvSpPr>
        <p:spPr>
          <a:xfrm>
            <a:off x="1998921" y="3672949"/>
            <a:ext cx="641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SciPy documentation — SciPy v1.12.0 Manual</a:t>
            </a:r>
            <a:endParaRPr lang="en-US" dirty="0">
              <a:solidFill>
                <a:schemeClr val="bg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6" name="Google Shape;10120;p83">
            <a:extLst>
              <a:ext uri="{FF2B5EF4-FFF2-40B4-BE49-F238E27FC236}">
                <a16:creationId xmlns:a16="http://schemas.microsoft.com/office/drawing/2014/main" id="{16E5FDC9-B083-2026-57E2-856E9DCD887C}"/>
              </a:ext>
            </a:extLst>
          </p:cNvPr>
          <p:cNvSpPr/>
          <p:nvPr/>
        </p:nvSpPr>
        <p:spPr>
          <a:xfrm>
            <a:off x="1517140" y="4288130"/>
            <a:ext cx="342505" cy="334191"/>
          </a:xfrm>
          <a:custGeom>
            <a:avLst/>
            <a:gdLst/>
            <a:ahLst/>
            <a:cxnLst/>
            <a:rect l="l" t="t" r="r" b="b"/>
            <a:pathLst>
              <a:path w="10752" h="10491" extrusionOk="0">
                <a:moveTo>
                  <a:pt x="9632" y="1406"/>
                </a:moveTo>
                <a:lnTo>
                  <a:pt x="9632" y="2418"/>
                </a:lnTo>
                <a:lnTo>
                  <a:pt x="3584" y="2418"/>
                </a:lnTo>
                <a:lnTo>
                  <a:pt x="3584" y="1918"/>
                </a:lnTo>
                <a:cubicBezTo>
                  <a:pt x="3584" y="1787"/>
                  <a:pt x="3477" y="1680"/>
                  <a:pt x="3346" y="1680"/>
                </a:cubicBezTo>
                <a:lnTo>
                  <a:pt x="1905" y="1680"/>
                </a:lnTo>
                <a:cubicBezTo>
                  <a:pt x="1774" y="1680"/>
                  <a:pt x="1667" y="1787"/>
                  <a:pt x="1667" y="1918"/>
                </a:cubicBezTo>
                <a:lnTo>
                  <a:pt x="1667" y="2358"/>
                </a:lnTo>
                <a:cubicBezTo>
                  <a:pt x="1500" y="2275"/>
                  <a:pt x="1381" y="2108"/>
                  <a:pt x="1381" y="1918"/>
                </a:cubicBezTo>
                <a:cubicBezTo>
                  <a:pt x="1381" y="1632"/>
                  <a:pt x="1607" y="1406"/>
                  <a:pt x="1893" y="1406"/>
                </a:cubicBezTo>
                <a:close/>
                <a:moveTo>
                  <a:pt x="3131" y="2156"/>
                </a:moveTo>
                <a:lnTo>
                  <a:pt x="3131" y="3168"/>
                </a:lnTo>
                <a:lnTo>
                  <a:pt x="2739" y="3001"/>
                </a:lnTo>
                <a:cubicBezTo>
                  <a:pt x="2709" y="2989"/>
                  <a:pt x="2679" y="2983"/>
                  <a:pt x="2649" y="2983"/>
                </a:cubicBezTo>
                <a:cubicBezTo>
                  <a:pt x="2620" y="2983"/>
                  <a:pt x="2590" y="2989"/>
                  <a:pt x="2560" y="3001"/>
                </a:cubicBezTo>
                <a:lnTo>
                  <a:pt x="2143" y="3180"/>
                </a:lnTo>
                <a:lnTo>
                  <a:pt x="2143" y="2156"/>
                </a:lnTo>
                <a:close/>
                <a:moveTo>
                  <a:pt x="10275" y="2882"/>
                </a:moveTo>
                <a:lnTo>
                  <a:pt x="10275" y="3346"/>
                </a:lnTo>
                <a:lnTo>
                  <a:pt x="3584" y="3346"/>
                </a:lnTo>
                <a:lnTo>
                  <a:pt x="3584" y="2882"/>
                </a:lnTo>
                <a:close/>
                <a:moveTo>
                  <a:pt x="8823" y="4728"/>
                </a:moveTo>
                <a:cubicBezTo>
                  <a:pt x="9108" y="4728"/>
                  <a:pt x="9335" y="4954"/>
                  <a:pt x="9335" y="5239"/>
                </a:cubicBezTo>
                <a:cubicBezTo>
                  <a:pt x="9335" y="5430"/>
                  <a:pt x="9216" y="5609"/>
                  <a:pt x="9049" y="5680"/>
                </a:cubicBezTo>
                <a:lnTo>
                  <a:pt x="9049" y="5239"/>
                </a:lnTo>
                <a:cubicBezTo>
                  <a:pt x="9049" y="5097"/>
                  <a:pt x="8942" y="4989"/>
                  <a:pt x="8811" y="4989"/>
                </a:cubicBezTo>
                <a:lnTo>
                  <a:pt x="7358" y="4989"/>
                </a:lnTo>
                <a:cubicBezTo>
                  <a:pt x="7215" y="4989"/>
                  <a:pt x="7120" y="5097"/>
                  <a:pt x="7120" y="5239"/>
                </a:cubicBezTo>
                <a:lnTo>
                  <a:pt x="7120" y="5740"/>
                </a:lnTo>
                <a:lnTo>
                  <a:pt x="1060" y="5740"/>
                </a:lnTo>
                <a:lnTo>
                  <a:pt x="1060" y="4728"/>
                </a:lnTo>
                <a:close/>
                <a:moveTo>
                  <a:pt x="8608" y="5454"/>
                </a:moveTo>
                <a:lnTo>
                  <a:pt x="8608" y="6502"/>
                </a:lnTo>
                <a:lnTo>
                  <a:pt x="8192" y="6323"/>
                </a:lnTo>
                <a:cubicBezTo>
                  <a:pt x="8156" y="6311"/>
                  <a:pt x="8132" y="6311"/>
                  <a:pt x="8096" y="6311"/>
                </a:cubicBezTo>
                <a:cubicBezTo>
                  <a:pt x="8073" y="6311"/>
                  <a:pt x="8037" y="6311"/>
                  <a:pt x="8013" y="6323"/>
                </a:cubicBezTo>
                <a:lnTo>
                  <a:pt x="7620" y="6490"/>
                </a:lnTo>
                <a:lnTo>
                  <a:pt x="7620" y="5454"/>
                </a:lnTo>
                <a:close/>
                <a:moveTo>
                  <a:pt x="8846" y="3811"/>
                </a:moveTo>
                <a:cubicBezTo>
                  <a:pt x="9632" y="3811"/>
                  <a:pt x="10275" y="4442"/>
                  <a:pt x="10275" y="5251"/>
                </a:cubicBezTo>
                <a:cubicBezTo>
                  <a:pt x="10275" y="5632"/>
                  <a:pt x="10120" y="5990"/>
                  <a:pt x="9859" y="6263"/>
                </a:cubicBezTo>
                <a:cubicBezTo>
                  <a:pt x="9632" y="6490"/>
                  <a:pt x="9358" y="6621"/>
                  <a:pt x="9061" y="6668"/>
                </a:cubicBezTo>
                <a:lnTo>
                  <a:pt x="9061" y="6192"/>
                </a:lnTo>
                <a:cubicBezTo>
                  <a:pt x="9501" y="6085"/>
                  <a:pt x="9811" y="5692"/>
                  <a:pt x="9811" y="5239"/>
                </a:cubicBezTo>
                <a:cubicBezTo>
                  <a:pt x="9811" y="4704"/>
                  <a:pt x="9382" y="4263"/>
                  <a:pt x="8846" y="4263"/>
                </a:cubicBezTo>
                <a:lnTo>
                  <a:pt x="476" y="4263"/>
                </a:lnTo>
                <a:lnTo>
                  <a:pt x="476" y="3811"/>
                </a:lnTo>
                <a:close/>
                <a:moveTo>
                  <a:pt x="7144" y="6216"/>
                </a:moveTo>
                <a:lnTo>
                  <a:pt x="7144" y="6680"/>
                </a:lnTo>
                <a:lnTo>
                  <a:pt x="464" y="6680"/>
                </a:lnTo>
                <a:lnTo>
                  <a:pt x="464" y="6216"/>
                </a:lnTo>
                <a:close/>
                <a:moveTo>
                  <a:pt x="9632" y="8073"/>
                </a:moveTo>
                <a:lnTo>
                  <a:pt x="9632" y="9085"/>
                </a:lnTo>
                <a:lnTo>
                  <a:pt x="3584" y="9085"/>
                </a:lnTo>
                <a:lnTo>
                  <a:pt x="3584" y="8585"/>
                </a:lnTo>
                <a:cubicBezTo>
                  <a:pt x="3584" y="8454"/>
                  <a:pt x="3477" y="8347"/>
                  <a:pt x="3346" y="8347"/>
                </a:cubicBezTo>
                <a:lnTo>
                  <a:pt x="1905" y="8347"/>
                </a:lnTo>
                <a:cubicBezTo>
                  <a:pt x="1774" y="8347"/>
                  <a:pt x="1667" y="8454"/>
                  <a:pt x="1667" y="8585"/>
                </a:cubicBezTo>
                <a:lnTo>
                  <a:pt x="1667" y="9026"/>
                </a:lnTo>
                <a:cubicBezTo>
                  <a:pt x="1500" y="8942"/>
                  <a:pt x="1381" y="8776"/>
                  <a:pt x="1381" y="8585"/>
                </a:cubicBezTo>
                <a:cubicBezTo>
                  <a:pt x="1381" y="8299"/>
                  <a:pt x="1607" y="8073"/>
                  <a:pt x="1893" y="8073"/>
                </a:cubicBezTo>
                <a:close/>
                <a:moveTo>
                  <a:pt x="3131" y="8823"/>
                </a:moveTo>
                <a:lnTo>
                  <a:pt x="3131" y="9835"/>
                </a:lnTo>
                <a:lnTo>
                  <a:pt x="2739" y="9669"/>
                </a:lnTo>
                <a:cubicBezTo>
                  <a:pt x="2709" y="9657"/>
                  <a:pt x="2679" y="9651"/>
                  <a:pt x="2649" y="9651"/>
                </a:cubicBezTo>
                <a:cubicBezTo>
                  <a:pt x="2620" y="9651"/>
                  <a:pt x="2590" y="9657"/>
                  <a:pt x="2560" y="9669"/>
                </a:cubicBezTo>
                <a:lnTo>
                  <a:pt x="2143" y="9847"/>
                </a:lnTo>
                <a:lnTo>
                  <a:pt x="2143" y="8823"/>
                </a:lnTo>
                <a:close/>
                <a:moveTo>
                  <a:pt x="10275" y="7144"/>
                </a:moveTo>
                <a:lnTo>
                  <a:pt x="10275" y="7597"/>
                </a:lnTo>
                <a:lnTo>
                  <a:pt x="1905" y="7597"/>
                </a:lnTo>
                <a:cubicBezTo>
                  <a:pt x="1369" y="7597"/>
                  <a:pt x="941" y="8037"/>
                  <a:pt x="941" y="8573"/>
                </a:cubicBezTo>
                <a:cubicBezTo>
                  <a:pt x="941" y="9026"/>
                  <a:pt x="1250" y="9419"/>
                  <a:pt x="1679" y="9526"/>
                </a:cubicBezTo>
                <a:lnTo>
                  <a:pt x="1679" y="10002"/>
                </a:lnTo>
                <a:cubicBezTo>
                  <a:pt x="1381" y="9954"/>
                  <a:pt x="1119" y="9800"/>
                  <a:pt x="893" y="9597"/>
                </a:cubicBezTo>
                <a:cubicBezTo>
                  <a:pt x="631" y="9323"/>
                  <a:pt x="476" y="8954"/>
                  <a:pt x="476" y="8585"/>
                </a:cubicBezTo>
                <a:cubicBezTo>
                  <a:pt x="476" y="7787"/>
                  <a:pt x="1119" y="7144"/>
                  <a:pt x="1917" y="7144"/>
                </a:cubicBezTo>
                <a:close/>
                <a:moveTo>
                  <a:pt x="1917" y="1"/>
                </a:moveTo>
                <a:cubicBezTo>
                  <a:pt x="881" y="1"/>
                  <a:pt x="12" y="846"/>
                  <a:pt x="12" y="1906"/>
                </a:cubicBezTo>
                <a:cubicBezTo>
                  <a:pt x="12" y="2406"/>
                  <a:pt x="214" y="2882"/>
                  <a:pt x="572" y="3239"/>
                </a:cubicBezTo>
                <a:cubicBezTo>
                  <a:pt x="595" y="3275"/>
                  <a:pt x="631" y="3299"/>
                  <a:pt x="667" y="3334"/>
                </a:cubicBezTo>
                <a:lnTo>
                  <a:pt x="238" y="3334"/>
                </a:lnTo>
                <a:cubicBezTo>
                  <a:pt x="107" y="3334"/>
                  <a:pt x="0" y="3430"/>
                  <a:pt x="0" y="3573"/>
                </a:cubicBezTo>
                <a:lnTo>
                  <a:pt x="0" y="4489"/>
                </a:lnTo>
                <a:cubicBezTo>
                  <a:pt x="0" y="4620"/>
                  <a:pt x="107" y="4728"/>
                  <a:pt x="238" y="4728"/>
                </a:cubicBezTo>
                <a:lnTo>
                  <a:pt x="631" y="4728"/>
                </a:lnTo>
                <a:lnTo>
                  <a:pt x="631" y="5751"/>
                </a:lnTo>
                <a:lnTo>
                  <a:pt x="238" y="5751"/>
                </a:lnTo>
                <a:cubicBezTo>
                  <a:pt x="107" y="5751"/>
                  <a:pt x="0" y="5859"/>
                  <a:pt x="0" y="5990"/>
                </a:cubicBezTo>
                <a:lnTo>
                  <a:pt x="0" y="6918"/>
                </a:lnTo>
                <a:cubicBezTo>
                  <a:pt x="0" y="7049"/>
                  <a:pt x="107" y="7156"/>
                  <a:pt x="238" y="7156"/>
                </a:cubicBezTo>
                <a:lnTo>
                  <a:pt x="667" y="7156"/>
                </a:lnTo>
                <a:cubicBezTo>
                  <a:pt x="274" y="7502"/>
                  <a:pt x="12" y="8014"/>
                  <a:pt x="12" y="8597"/>
                </a:cubicBezTo>
                <a:cubicBezTo>
                  <a:pt x="12" y="9109"/>
                  <a:pt x="214" y="9585"/>
                  <a:pt x="572" y="9942"/>
                </a:cubicBezTo>
                <a:cubicBezTo>
                  <a:pt x="929" y="10300"/>
                  <a:pt x="1405" y="10490"/>
                  <a:pt x="1905" y="10490"/>
                </a:cubicBezTo>
                <a:lnTo>
                  <a:pt x="5394" y="10490"/>
                </a:lnTo>
                <a:cubicBezTo>
                  <a:pt x="5525" y="10490"/>
                  <a:pt x="5632" y="10383"/>
                  <a:pt x="5632" y="10252"/>
                </a:cubicBezTo>
                <a:cubicBezTo>
                  <a:pt x="5632" y="10121"/>
                  <a:pt x="5525" y="10014"/>
                  <a:pt x="5394" y="10014"/>
                </a:cubicBezTo>
                <a:lnTo>
                  <a:pt x="3584" y="10014"/>
                </a:lnTo>
                <a:lnTo>
                  <a:pt x="3584" y="9550"/>
                </a:lnTo>
                <a:lnTo>
                  <a:pt x="10275" y="9550"/>
                </a:lnTo>
                <a:lnTo>
                  <a:pt x="10275" y="10014"/>
                </a:lnTo>
                <a:lnTo>
                  <a:pt x="6477" y="10014"/>
                </a:lnTo>
                <a:cubicBezTo>
                  <a:pt x="6346" y="10014"/>
                  <a:pt x="6239" y="10121"/>
                  <a:pt x="6239" y="10252"/>
                </a:cubicBezTo>
                <a:cubicBezTo>
                  <a:pt x="6239" y="10383"/>
                  <a:pt x="6346" y="10490"/>
                  <a:pt x="6477" y="10490"/>
                </a:cubicBezTo>
                <a:lnTo>
                  <a:pt x="10513" y="10490"/>
                </a:lnTo>
                <a:cubicBezTo>
                  <a:pt x="10644" y="10490"/>
                  <a:pt x="10751" y="10383"/>
                  <a:pt x="10751" y="10252"/>
                </a:cubicBezTo>
                <a:lnTo>
                  <a:pt x="10751" y="9323"/>
                </a:lnTo>
                <a:cubicBezTo>
                  <a:pt x="10751" y="9192"/>
                  <a:pt x="10644" y="9085"/>
                  <a:pt x="10513" y="9085"/>
                </a:cubicBezTo>
                <a:lnTo>
                  <a:pt x="10120" y="9085"/>
                </a:lnTo>
                <a:lnTo>
                  <a:pt x="10120" y="8061"/>
                </a:lnTo>
                <a:lnTo>
                  <a:pt x="10513" y="8061"/>
                </a:lnTo>
                <a:cubicBezTo>
                  <a:pt x="10644" y="8061"/>
                  <a:pt x="10751" y="7954"/>
                  <a:pt x="10751" y="7823"/>
                </a:cubicBezTo>
                <a:lnTo>
                  <a:pt x="10751" y="6906"/>
                </a:lnTo>
                <a:cubicBezTo>
                  <a:pt x="10751" y="6763"/>
                  <a:pt x="10644" y="6668"/>
                  <a:pt x="10513" y="6668"/>
                </a:cubicBezTo>
                <a:lnTo>
                  <a:pt x="10073" y="6668"/>
                </a:lnTo>
                <a:cubicBezTo>
                  <a:pt x="10109" y="6633"/>
                  <a:pt x="10156" y="6609"/>
                  <a:pt x="10180" y="6573"/>
                </a:cubicBezTo>
                <a:cubicBezTo>
                  <a:pt x="10537" y="6216"/>
                  <a:pt x="10728" y="5740"/>
                  <a:pt x="10728" y="5239"/>
                </a:cubicBezTo>
                <a:cubicBezTo>
                  <a:pt x="10728" y="4656"/>
                  <a:pt x="10478" y="4144"/>
                  <a:pt x="10073" y="3787"/>
                </a:cubicBezTo>
                <a:lnTo>
                  <a:pt x="10513" y="3787"/>
                </a:lnTo>
                <a:cubicBezTo>
                  <a:pt x="10644" y="3787"/>
                  <a:pt x="10751" y="3692"/>
                  <a:pt x="10751" y="3549"/>
                </a:cubicBezTo>
                <a:lnTo>
                  <a:pt x="10751" y="2632"/>
                </a:lnTo>
                <a:cubicBezTo>
                  <a:pt x="10751" y="2501"/>
                  <a:pt x="10644" y="2394"/>
                  <a:pt x="10513" y="2394"/>
                </a:cubicBezTo>
                <a:lnTo>
                  <a:pt x="10120" y="2394"/>
                </a:lnTo>
                <a:lnTo>
                  <a:pt x="10120" y="1370"/>
                </a:lnTo>
                <a:lnTo>
                  <a:pt x="10513" y="1394"/>
                </a:lnTo>
                <a:cubicBezTo>
                  <a:pt x="10644" y="1394"/>
                  <a:pt x="10751" y="1287"/>
                  <a:pt x="10751" y="1156"/>
                </a:cubicBezTo>
                <a:lnTo>
                  <a:pt x="10751" y="239"/>
                </a:lnTo>
                <a:cubicBezTo>
                  <a:pt x="10751" y="96"/>
                  <a:pt x="10644" y="1"/>
                  <a:pt x="10513" y="1"/>
                </a:cubicBezTo>
                <a:lnTo>
                  <a:pt x="8942" y="1"/>
                </a:lnTo>
                <a:cubicBezTo>
                  <a:pt x="8811" y="1"/>
                  <a:pt x="8704" y="96"/>
                  <a:pt x="8704" y="239"/>
                </a:cubicBezTo>
                <a:cubicBezTo>
                  <a:pt x="8704" y="370"/>
                  <a:pt x="8811" y="477"/>
                  <a:pt x="8942" y="477"/>
                </a:cubicBezTo>
                <a:lnTo>
                  <a:pt x="10287" y="477"/>
                </a:lnTo>
                <a:lnTo>
                  <a:pt x="10287" y="929"/>
                </a:lnTo>
                <a:lnTo>
                  <a:pt x="1905" y="929"/>
                </a:lnTo>
                <a:cubicBezTo>
                  <a:pt x="1369" y="929"/>
                  <a:pt x="941" y="1370"/>
                  <a:pt x="941" y="1906"/>
                </a:cubicBezTo>
                <a:cubicBezTo>
                  <a:pt x="941" y="2358"/>
                  <a:pt x="1250" y="2751"/>
                  <a:pt x="1679" y="2858"/>
                </a:cubicBezTo>
                <a:lnTo>
                  <a:pt x="1679" y="3334"/>
                </a:lnTo>
                <a:cubicBezTo>
                  <a:pt x="1381" y="3287"/>
                  <a:pt x="1119" y="3156"/>
                  <a:pt x="893" y="2930"/>
                </a:cubicBezTo>
                <a:cubicBezTo>
                  <a:pt x="631" y="2656"/>
                  <a:pt x="476" y="2287"/>
                  <a:pt x="476" y="1918"/>
                </a:cubicBezTo>
                <a:cubicBezTo>
                  <a:pt x="476" y="1132"/>
                  <a:pt x="1119" y="477"/>
                  <a:pt x="1917" y="477"/>
                </a:cubicBezTo>
                <a:lnTo>
                  <a:pt x="7870" y="477"/>
                </a:lnTo>
                <a:cubicBezTo>
                  <a:pt x="8013" y="477"/>
                  <a:pt x="8108" y="370"/>
                  <a:pt x="8108" y="239"/>
                </a:cubicBezTo>
                <a:cubicBezTo>
                  <a:pt x="8108" y="96"/>
                  <a:pt x="8013" y="1"/>
                  <a:pt x="7870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E35C86-712A-0E67-8F09-11E94699233A}"/>
              </a:ext>
            </a:extLst>
          </p:cNvPr>
          <p:cNvSpPr txBox="1"/>
          <p:nvPr/>
        </p:nvSpPr>
        <p:spPr>
          <a:xfrm>
            <a:off x="1998921" y="4301336"/>
            <a:ext cx="6411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scikit-learn: machine learning in Python — scikit-learn 1.4.0 documentation</a:t>
            </a:r>
            <a:endParaRPr lang="en-US" dirty="0">
              <a:solidFill>
                <a:schemeClr val="bg2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1F632-1132-39E5-D0A5-1D7CFDB0D7EF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378198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B7F30C-7751-3C4F-D09D-8B7EC1F51CF0}"/>
              </a:ext>
            </a:extLst>
          </p:cNvPr>
          <p:cNvSpPr txBox="1"/>
          <p:nvPr/>
        </p:nvSpPr>
        <p:spPr>
          <a:xfrm>
            <a:off x="3108611" y="265814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نمونه آماری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5" name="Google Shape;12970;p88">
            <a:extLst>
              <a:ext uri="{FF2B5EF4-FFF2-40B4-BE49-F238E27FC236}">
                <a16:creationId xmlns:a16="http://schemas.microsoft.com/office/drawing/2014/main" id="{733BD3C8-FCA2-B233-C4DA-1FE5F11FF8C6}"/>
              </a:ext>
            </a:extLst>
          </p:cNvPr>
          <p:cNvSpPr/>
          <p:nvPr/>
        </p:nvSpPr>
        <p:spPr>
          <a:xfrm>
            <a:off x="6234560" y="2111356"/>
            <a:ext cx="1153156" cy="958185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CAFF48-EF58-2C85-684F-22AB202F1295}"/>
              </a:ext>
            </a:extLst>
          </p:cNvPr>
          <p:cNvGrpSpPr/>
          <p:nvPr/>
        </p:nvGrpSpPr>
        <p:grpSpPr>
          <a:xfrm>
            <a:off x="1567834" y="2111139"/>
            <a:ext cx="1485165" cy="958621"/>
            <a:chOff x="1899847" y="2092221"/>
            <a:chExt cx="1485165" cy="958621"/>
          </a:xfrm>
        </p:grpSpPr>
        <p:grpSp>
          <p:nvGrpSpPr>
            <p:cNvPr id="2" name="Google Shape;11506;p85">
              <a:extLst>
                <a:ext uri="{FF2B5EF4-FFF2-40B4-BE49-F238E27FC236}">
                  <a16:creationId xmlns:a16="http://schemas.microsoft.com/office/drawing/2014/main" id="{3A30D7F3-26B4-A868-0481-D9BDF0CC502E}"/>
                </a:ext>
              </a:extLst>
            </p:cNvPr>
            <p:cNvGrpSpPr/>
            <p:nvPr/>
          </p:nvGrpSpPr>
          <p:grpSpPr>
            <a:xfrm>
              <a:off x="1899847" y="2092221"/>
              <a:ext cx="749767" cy="958621"/>
              <a:chOff x="4899999" y="2882095"/>
              <a:chExt cx="271244" cy="346801"/>
            </a:xfrm>
            <a:solidFill>
              <a:schemeClr val="tx1"/>
            </a:solidFill>
          </p:grpSpPr>
          <p:sp>
            <p:nvSpPr>
              <p:cNvPr id="3" name="Google Shape;11507;p85">
                <a:extLst>
                  <a:ext uri="{FF2B5EF4-FFF2-40B4-BE49-F238E27FC236}">
                    <a16:creationId xmlns:a16="http://schemas.microsoft.com/office/drawing/2014/main" id="{622C0F86-CB18-7352-D5AB-0F66A94BBF15}"/>
                  </a:ext>
                </a:extLst>
              </p:cNvPr>
              <p:cNvSpPr/>
              <p:nvPr/>
            </p:nvSpPr>
            <p:spPr>
              <a:xfrm>
                <a:off x="4899999" y="2882095"/>
                <a:ext cx="271244" cy="346801"/>
              </a:xfrm>
              <a:custGeom>
                <a:avLst/>
                <a:gdLst/>
                <a:ahLst/>
                <a:cxnLst/>
                <a:rect l="l" t="t" r="r" b="b"/>
                <a:pathLst>
                  <a:path w="8562" h="10947" extrusionOk="0">
                    <a:moveTo>
                      <a:pt x="6609" y="1719"/>
                    </a:moveTo>
                    <a:cubicBezTo>
                      <a:pt x="6823" y="1803"/>
                      <a:pt x="6954" y="2041"/>
                      <a:pt x="6906" y="2279"/>
                    </a:cubicBezTo>
                    <a:lnTo>
                      <a:pt x="6716" y="3398"/>
                    </a:lnTo>
                    <a:lnTo>
                      <a:pt x="6502" y="3398"/>
                    </a:lnTo>
                    <a:cubicBezTo>
                      <a:pt x="6406" y="3398"/>
                      <a:pt x="6323" y="3327"/>
                      <a:pt x="6323" y="3220"/>
                    </a:cubicBezTo>
                    <a:lnTo>
                      <a:pt x="6323" y="1969"/>
                    </a:lnTo>
                    <a:cubicBezTo>
                      <a:pt x="6454" y="1910"/>
                      <a:pt x="6537" y="1815"/>
                      <a:pt x="6609" y="1719"/>
                    </a:cubicBezTo>
                    <a:close/>
                    <a:moveTo>
                      <a:pt x="2287" y="1684"/>
                    </a:moveTo>
                    <a:cubicBezTo>
                      <a:pt x="2287" y="1743"/>
                      <a:pt x="2263" y="1803"/>
                      <a:pt x="2263" y="1862"/>
                    </a:cubicBezTo>
                    <a:lnTo>
                      <a:pt x="2263" y="3231"/>
                    </a:lnTo>
                    <a:cubicBezTo>
                      <a:pt x="2263" y="3339"/>
                      <a:pt x="2191" y="3410"/>
                      <a:pt x="2084" y="3410"/>
                    </a:cubicBezTo>
                    <a:lnTo>
                      <a:pt x="1882" y="3410"/>
                    </a:lnTo>
                    <a:lnTo>
                      <a:pt x="1691" y="2291"/>
                    </a:lnTo>
                    <a:cubicBezTo>
                      <a:pt x="1656" y="2136"/>
                      <a:pt x="1703" y="1981"/>
                      <a:pt x="1810" y="1862"/>
                    </a:cubicBezTo>
                    <a:cubicBezTo>
                      <a:pt x="1906" y="1743"/>
                      <a:pt x="2037" y="1684"/>
                      <a:pt x="2203" y="1684"/>
                    </a:cubicBezTo>
                    <a:close/>
                    <a:moveTo>
                      <a:pt x="6454" y="386"/>
                    </a:moveTo>
                    <a:lnTo>
                      <a:pt x="6454" y="386"/>
                    </a:lnTo>
                    <a:cubicBezTo>
                      <a:pt x="6597" y="815"/>
                      <a:pt x="6573" y="1207"/>
                      <a:pt x="6394" y="1469"/>
                    </a:cubicBezTo>
                    <a:cubicBezTo>
                      <a:pt x="6228" y="1707"/>
                      <a:pt x="5954" y="1862"/>
                      <a:pt x="5680" y="1862"/>
                    </a:cubicBezTo>
                    <a:lnTo>
                      <a:pt x="3120" y="1862"/>
                    </a:lnTo>
                    <a:cubicBezTo>
                      <a:pt x="3025" y="1862"/>
                      <a:pt x="2953" y="1934"/>
                      <a:pt x="2953" y="2029"/>
                    </a:cubicBezTo>
                    <a:cubicBezTo>
                      <a:pt x="2953" y="2112"/>
                      <a:pt x="3025" y="2184"/>
                      <a:pt x="3120" y="2184"/>
                    </a:cubicBezTo>
                    <a:lnTo>
                      <a:pt x="5680" y="2184"/>
                    </a:lnTo>
                    <a:cubicBezTo>
                      <a:pt x="5799" y="2184"/>
                      <a:pt x="5918" y="2172"/>
                      <a:pt x="6037" y="2136"/>
                    </a:cubicBezTo>
                    <a:lnTo>
                      <a:pt x="6037" y="3220"/>
                    </a:lnTo>
                    <a:cubicBezTo>
                      <a:pt x="6037" y="3493"/>
                      <a:pt x="6252" y="3720"/>
                      <a:pt x="6537" y="3720"/>
                    </a:cubicBezTo>
                    <a:lnTo>
                      <a:pt x="6787" y="3720"/>
                    </a:lnTo>
                    <a:cubicBezTo>
                      <a:pt x="6871" y="3720"/>
                      <a:pt x="6942" y="3755"/>
                      <a:pt x="6990" y="3815"/>
                    </a:cubicBezTo>
                    <a:cubicBezTo>
                      <a:pt x="7025" y="3874"/>
                      <a:pt x="7061" y="3946"/>
                      <a:pt x="7061" y="4017"/>
                    </a:cubicBezTo>
                    <a:cubicBezTo>
                      <a:pt x="7049" y="4148"/>
                      <a:pt x="6930" y="4255"/>
                      <a:pt x="6763" y="4255"/>
                    </a:cubicBezTo>
                    <a:lnTo>
                      <a:pt x="6692" y="4255"/>
                    </a:lnTo>
                    <a:lnTo>
                      <a:pt x="6692" y="4244"/>
                    </a:lnTo>
                    <a:cubicBezTo>
                      <a:pt x="6692" y="4148"/>
                      <a:pt x="6609" y="4077"/>
                      <a:pt x="6525" y="4077"/>
                    </a:cubicBezTo>
                    <a:cubicBezTo>
                      <a:pt x="6430" y="4077"/>
                      <a:pt x="6359" y="4148"/>
                      <a:pt x="6359" y="4244"/>
                    </a:cubicBezTo>
                    <a:cubicBezTo>
                      <a:pt x="6359" y="5375"/>
                      <a:pt x="5442" y="6315"/>
                      <a:pt x="4287" y="6315"/>
                    </a:cubicBezTo>
                    <a:cubicBezTo>
                      <a:pt x="3180" y="6315"/>
                      <a:pt x="2239" y="5387"/>
                      <a:pt x="2239" y="4244"/>
                    </a:cubicBezTo>
                    <a:cubicBezTo>
                      <a:pt x="2239" y="4160"/>
                      <a:pt x="2168" y="4077"/>
                      <a:pt x="2072" y="4077"/>
                    </a:cubicBezTo>
                    <a:cubicBezTo>
                      <a:pt x="1989" y="4077"/>
                      <a:pt x="1906" y="4160"/>
                      <a:pt x="1906" y="4244"/>
                    </a:cubicBezTo>
                    <a:lnTo>
                      <a:pt x="1906" y="4255"/>
                    </a:lnTo>
                    <a:lnTo>
                      <a:pt x="1822" y="4255"/>
                    </a:lnTo>
                    <a:cubicBezTo>
                      <a:pt x="1751" y="4255"/>
                      <a:pt x="1668" y="4232"/>
                      <a:pt x="1632" y="4172"/>
                    </a:cubicBezTo>
                    <a:cubicBezTo>
                      <a:pt x="1584" y="4113"/>
                      <a:pt x="1549" y="4041"/>
                      <a:pt x="1549" y="3958"/>
                    </a:cubicBezTo>
                    <a:cubicBezTo>
                      <a:pt x="1572" y="3827"/>
                      <a:pt x="1691" y="3720"/>
                      <a:pt x="1846" y="3720"/>
                    </a:cubicBezTo>
                    <a:lnTo>
                      <a:pt x="2084" y="3720"/>
                    </a:lnTo>
                    <a:cubicBezTo>
                      <a:pt x="2370" y="3720"/>
                      <a:pt x="2596" y="3505"/>
                      <a:pt x="2596" y="3220"/>
                    </a:cubicBezTo>
                    <a:lnTo>
                      <a:pt x="2596" y="1850"/>
                    </a:lnTo>
                    <a:cubicBezTo>
                      <a:pt x="2596" y="1184"/>
                      <a:pt x="3132" y="648"/>
                      <a:pt x="3799" y="648"/>
                    </a:cubicBezTo>
                    <a:lnTo>
                      <a:pt x="5335" y="648"/>
                    </a:lnTo>
                    <a:cubicBezTo>
                      <a:pt x="5894" y="648"/>
                      <a:pt x="6252" y="493"/>
                      <a:pt x="6454" y="386"/>
                    </a:cubicBezTo>
                    <a:close/>
                    <a:moveTo>
                      <a:pt x="5347" y="6387"/>
                    </a:moveTo>
                    <a:lnTo>
                      <a:pt x="5347" y="6911"/>
                    </a:lnTo>
                    <a:lnTo>
                      <a:pt x="4299" y="7494"/>
                    </a:lnTo>
                    <a:lnTo>
                      <a:pt x="3263" y="6911"/>
                    </a:lnTo>
                    <a:lnTo>
                      <a:pt x="3263" y="6387"/>
                    </a:lnTo>
                    <a:cubicBezTo>
                      <a:pt x="3573" y="6541"/>
                      <a:pt x="3930" y="6625"/>
                      <a:pt x="4299" y="6625"/>
                    </a:cubicBezTo>
                    <a:cubicBezTo>
                      <a:pt x="4680" y="6625"/>
                      <a:pt x="5037" y="6541"/>
                      <a:pt x="5347" y="6387"/>
                    </a:cubicBezTo>
                    <a:close/>
                    <a:moveTo>
                      <a:pt x="2846" y="7041"/>
                    </a:moveTo>
                    <a:lnTo>
                      <a:pt x="4073" y="7708"/>
                    </a:lnTo>
                    <a:lnTo>
                      <a:pt x="3704" y="8149"/>
                    </a:lnTo>
                    <a:cubicBezTo>
                      <a:pt x="3680" y="8184"/>
                      <a:pt x="3632" y="8208"/>
                      <a:pt x="3596" y="8220"/>
                    </a:cubicBezTo>
                    <a:cubicBezTo>
                      <a:pt x="3549" y="8220"/>
                      <a:pt x="3489" y="8208"/>
                      <a:pt x="3454" y="8173"/>
                    </a:cubicBezTo>
                    <a:lnTo>
                      <a:pt x="2620" y="7458"/>
                    </a:lnTo>
                    <a:lnTo>
                      <a:pt x="2834" y="7041"/>
                    </a:lnTo>
                    <a:close/>
                    <a:moveTo>
                      <a:pt x="5787" y="7041"/>
                    </a:moveTo>
                    <a:lnTo>
                      <a:pt x="6001" y="7458"/>
                    </a:lnTo>
                    <a:lnTo>
                      <a:pt x="5156" y="8173"/>
                    </a:lnTo>
                    <a:cubicBezTo>
                      <a:pt x="5109" y="8208"/>
                      <a:pt x="5061" y="8220"/>
                      <a:pt x="5013" y="8220"/>
                    </a:cubicBezTo>
                    <a:cubicBezTo>
                      <a:pt x="4978" y="8220"/>
                      <a:pt x="4930" y="8184"/>
                      <a:pt x="4894" y="8149"/>
                    </a:cubicBezTo>
                    <a:lnTo>
                      <a:pt x="4561" y="7708"/>
                    </a:lnTo>
                    <a:lnTo>
                      <a:pt x="5775" y="7041"/>
                    </a:lnTo>
                    <a:close/>
                    <a:moveTo>
                      <a:pt x="6497" y="1"/>
                    </a:moveTo>
                    <a:cubicBezTo>
                      <a:pt x="6455" y="1"/>
                      <a:pt x="6419" y="16"/>
                      <a:pt x="6382" y="53"/>
                    </a:cubicBezTo>
                    <a:cubicBezTo>
                      <a:pt x="6382" y="53"/>
                      <a:pt x="6073" y="350"/>
                      <a:pt x="5299" y="350"/>
                    </a:cubicBezTo>
                    <a:lnTo>
                      <a:pt x="3763" y="350"/>
                    </a:lnTo>
                    <a:cubicBezTo>
                      <a:pt x="3096" y="350"/>
                      <a:pt x="2537" y="779"/>
                      <a:pt x="2322" y="1374"/>
                    </a:cubicBezTo>
                    <a:lnTo>
                      <a:pt x="2180" y="1374"/>
                    </a:lnTo>
                    <a:cubicBezTo>
                      <a:pt x="1918" y="1374"/>
                      <a:pt x="1703" y="1481"/>
                      <a:pt x="1537" y="1672"/>
                    </a:cubicBezTo>
                    <a:cubicBezTo>
                      <a:pt x="1370" y="1862"/>
                      <a:pt x="1310" y="2112"/>
                      <a:pt x="1346" y="2350"/>
                    </a:cubicBezTo>
                    <a:lnTo>
                      <a:pt x="1537" y="3505"/>
                    </a:lnTo>
                    <a:cubicBezTo>
                      <a:pt x="1358" y="3589"/>
                      <a:pt x="1239" y="3755"/>
                      <a:pt x="1203" y="3958"/>
                    </a:cubicBezTo>
                    <a:cubicBezTo>
                      <a:pt x="1191" y="4124"/>
                      <a:pt x="1251" y="4291"/>
                      <a:pt x="1358" y="4422"/>
                    </a:cubicBezTo>
                    <a:cubicBezTo>
                      <a:pt x="1465" y="4541"/>
                      <a:pt x="1620" y="4613"/>
                      <a:pt x="1787" y="4613"/>
                    </a:cubicBezTo>
                    <a:lnTo>
                      <a:pt x="1906" y="4613"/>
                    </a:lnTo>
                    <a:cubicBezTo>
                      <a:pt x="2001" y="5291"/>
                      <a:pt x="2382" y="5863"/>
                      <a:pt x="2906" y="6244"/>
                    </a:cubicBezTo>
                    <a:lnTo>
                      <a:pt x="2906" y="6780"/>
                    </a:lnTo>
                    <a:cubicBezTo>
                      <a:pt x="2876" y="6762"/>
                      <a:pt x="2843" y="6753"/>
                      <a:pt x="2808" y="6753"/>
                    </a:cubicBezTo>
                    <a:cubicBezTo>
                      <a:pt x="2772" y="6753"/>
                      <a:pt x="2733" y="6762"/>
                      <a:pt x="2692" y="6780"/>
                    </a:cubicBezTo>
                    <a:cubicBezTo>
                      <a:pt x="2608" y="6803"/>
                      <a:pt x="2537" y="6863"/>
                      <a:pt x="2501" y="6934"/>
                    </a:cubicBezTo>
                    <a:lnTo>
                      <a:pt x="2251" y="7434"/>
                    </a:lnTo>
                    <a:lnTo>
                      <a:pt x="846" y="7851"/>
                    </a:lnTo>
                    <a:cubicBezTo>
                      <a:pt x="346" y="7994"/>
                      <a:pt x="1" y="8458"/>
                      <a:pt x="1" y="8982"/>
                    </a:cubicBezTo>
                    <a:lnTo>
                      <a:pt x="1" y="10780"/>
                    </a:lnTo>
                    <a:cubicBezTo>
                      <a:pt x="1" y="10863"/>
                      <a:pt x="72" y="10947"/>
                      <a:pt x="167" y="10947"/>
                    </a:cubicBezTo>
                    <a:cubicBezTo>
                      <a:pt x="251" y="10947"/>
                      <a:pt x="334" y="10863"/>
                      <a:pt x="334" y="10780"/>
                    </a:cubicBezTo>
                    <a:lnTo>
                      <a:pt x="334" y="8982"/>
                    </a:lnTo>
                    <a:cubicBezTo>
                      <a:pt x="334" y="8589"/>
                      <a:pt x="584" y="8244"/>
                      <a:pt x="953" y="8149"/>
                    </a:cubicBezTo>
                    <a:lnTo>
                      <a:pt x="1549" y="7958"/>
                    </a:lnTo>
                    <a:lnTo>
                      <a:pt x="1549" y="10756"/>
                    </a:lnTo>
                    <a:cubicBezTo>
                      <a:pt x="1549" y="10851"/>
                      <a:pt x="1620" y="10923"/>
                      <a:pt x="1715" y="10923"/>
                    </a:cubicBezTo>
                    <a:cubicBezTo>
                      <a:pt x="1799" y="10923"/>
                      <a:pt x="1882" y="10851"/>
                      <a:pt x="1882" y="10756"/>
                    </a:cubicBezTo>
                    <a:lnTo>
                      <a:pt x="1882" y="7863"/>
                    </a:lnTo>
                    <a:lnTo>
                      <a:pt x="2239" y="7756"/>
                    </a:lnTo>
                    <a:lnTo>
                      <a:pt x="2239" y="10756"/>
                    </a:lnTo>
                    <a:cubicBezTo>
                      <a:pt x="2239" y="10851"/>
                      <a:pt x="2311" y="10923"/>
                      <a:pt x="2394" y="10923"/>
                    </a:cubicBezTo>
                    <a:cubicBezTo>
                      <a:pt x="2489" y="10923"/>
                      <a:pt x="2561" y="10851"/>
                      <a:pt x="2561" y="10756"/>
                    </a:cubicBezTo>
                    <a:lnTo>
                      <a:pt x="2561" y="7863"/>
                    </a:lnTo>
                    <a:lnTo>
                      <a:pt x="3227" y="8423"/>
                    </a:lnTo>
                    <a:cubicBezTo>
                      <a:pt x="3323" y="8494"/>
                      <a:pt x="3442" y="8542"/>
                      <a:pt x="3561" y="8542"/>
                    </a:cubicBezTo>
                    <a:lnTo>
                      <a:pt x="3608" y="8542"/>
                    </a:lnTo>
                    <a:cubicBezTo>
                      <a:pt x="3739" y="8530"/>
                      <a:pt x="3858" y="8470"/>
                      <a:pt x="3942" y="8351"/>
                    </a:cubicBezTo>
                    <a:lnTo>
                      <a:pt x="4287" y="7934"/>
                    </a:lnTo>
                    <a:lnTo>
                      <a:pt x="4632" y="8351"/>
                    </a:lnTo>
                    <a:cubicBezTo>
                      <a:pt x="4716" y="8458"/>
                      <a:pt x="4835" y="8530"/>
                      <a:pt x="4978" y="8542"/>
                    </a:cubicBezTo>
                    <a:lnTo>
                      <a:pt x="5013" y="8542"/>
                    </a:lnTo>
                    <a:cubicBezTo>
                      <a:pt x="5132" y="8542"/>
                      <a:pt x="5251" y="8494"/>
                      <a:pt x="5347" y="8423"/>
                    </a:cubicBezTo>
                    <a:lnTo>
                      <a:pt x="6180" y="7708"/>
                    </a:lnTo>
                    <a:lnTo>
                      <a:pt x="6680" y="7863"/>
                    </a:lnTo>
                    <a:lnTo>
                      <a:pt x="6680" y="10756"/>
                    </a:lnTo>
                    <a:cubicBezTo>
                      <a:pt x="6680" y="10851"/>
                      <a:pt x="6763" y="10923"/>
                      <a:pt x="6847" y="10923"/>
                    </a:cubicBezTo>
                    <a:cubicBezTo>
                      <a:pt x="6942" y="10923"/>
                      <a:pt x="7014" y="10851"/>
                      <a:pt x="7014" y="10756"/>
                    </a:cubicBezTo>
                    <a:lnTo>
                      <a:pt x="7014" y="7958"/>
                    </a:lnTo>
                    <a:lnTo>
                      <a:pt x="7609" y="8149"/>
                    </a:lnTo>
                    <a:cubicBezTo>
                      <a:pt x="7978" y="8244"/>
                      <a:pt x="8228" y="8589"/>
                      <a:pt x="8228" y="8982"/>
                    </a:cubicBezTo>
                    <a:lnTo>
                      <a:pt x="8228" y="10780"/>
                    </a:lnTo>
                    <a:cubicBezTo>
                      <a:pt x="8228" y="10863"/>
                      <a:pt x="8311" y="10947"/>
                      <a:pt x="8395" y="10947"/>
                    </a:cubicBezTo>
                    <a:cubicBezTo>
                      <a:pt x="8490" y="10947"/>
                      <a:pt x="8561" y="10863"/>
                      <a:pt x="8561" y="10780"/>
                    </a:cubicBezTo>
                    <a:lnTo>
                      <a:pt x="8561" y="8982"/>
                    </a:lnTo>
                    <a:cubicBezTo>
                      <a:pt x="8561" y="8423"/>
                      <a:pt x="8216" y="7970"/>
                      <a:pt x="7716" y="7815"/>
                    </a:cubicBezTo>
                    <a:lnTo>
                      <a:pt x="6311" y="7399"/>
                    </a:lnTo>
                    <a:lnTo>
                      <a:pt x="6061" y="6911"/>
                    </a:lnTo>
                    <a:cubicBezTo>
                      <a:pt x="6013" y="6839"/>
                      <a:pt x="5942" y="6756"/>
                      <a:pt x="5871" y="6744"/>
                    </a:cubicBezTo>
                    <a:cubicBezTo>
                      <a:pt x="5829" y="6738"/>
                      <a:pt x="5793" y="6735"/>
                      <a:pt x="5759" y="6735"/>
                    </a:cubicBezTo>
                    <a:cubicBezTo>
                      <a:pt x="5725" y="6735"/>
                      <a:pt x="5692" y="6738"/>
                      <a:pt x="5656" y="6744"/>
                    </a:cubicBezTo>
                    <a:lnTo>
                      <a:pt x="5656" y="6208"/>
                    </a:lnTo>
                    <a:cubicBezTo>
                      <a:pt x="6192" y="5839"/>
                      <a:pt x="6561" y="5256"/>
                      <a:pt x="6656" y="4589"/>
                    </a:cubicBezTo>
                    <a:lnTo>
                      <a:pt x="6740" y="4589"/>
                    </a:lnTo>
                    <a:cubicBezTo>
                      <a:pt x="7061" y="4589"/>
                      <a:pt x="7323" y="4351"/>
                      <a:pt x="7359" y="4065"/>
                    </a:cubicBezTo>
                    <a:cubicBezTo>
                      <a:pt x="7371" y="3898"/>
                      <a:pt x="7311" y="3743"/>
                      <a:pt x="7204" y="3601"/>
                    </a:cubicBezTo>
                    <a:cubicBezTo>
                      <a:pt x="7156" y="3541"/>
                      <a:pt x="7097" y="3505"/>
                      <a:pt x="7025" y="3470"/>
                    </a:cubicBezTo>
                    <a:lnTo>
                      <a:pt x="7216" y="2339"/>
                    </a:lnTo>
                    <a:cubicBezTo>
                      <a:pt x="7275" y="1969"/>
                      <a:pt x="7085" y="1600"/>
                      <a:pt x="6763" y="1446"/>
                    </a:cubicBezTo>
                    <a:cubicBezTo>
                      <a:pt x="6906" y="1065"/>
                      <a:pt x="6883" y="600"/>
                      <a:pt x="6656" y="88"/>
                    </a:cubicBezTo>
                    <a:cubicBezTo>
                      <a:pt x="6644" y="53"/>
                      <a:pt x="6597" y="5"/>
                      <a:pt x="6537" y="5"/>
                    </a:cubicBezTo>
                    <a:cubicBezTo>
                      <a:pt x="6523" y="2"/>
                      <a:pt x="6510" y="1"/>
                      <a:pt x="64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" name="Google Shape;11508;p85">
                <a:extLst>
                  <a:ext uri="{FF2B5EF4-FFF2-40B4-BE49-F238E27FC236}">
                    <a16:creationId xmlns:a16="http://schemas.microsoft.com/office/drawing/2014/main" id="{8F257990-B296-6A19-A27D-03F3CC7394A2}"/>
                  </a:ext>
                </a:extLst>
              </p:cNvPr>
              <p:cNvSpPr/>
              <p:nvPr/>
            </p:nvSpPr>
            <p:spPr>
              <a:xfrm>
                <a:off x="5090491" y="3141364"/>
                <a:ext cx="10581" cy="8639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2727" extrusionOk="0">
                    <a:moveTo>
                      <a:pt x="167" y="0"/>
                    </a:moveTo>
                    <a:cubicBezTo>
                      <a:pt x="84" y="0"/>
                      <a:pt x="0" y="84"/>
                      <a:pt x="0" y="167"/>
                    </a:cubicBezTo>
                    <a:lnTo>
                      <a:pt x="0" y="2560"/>
                    </a:lnTo>
                    <a:cubicBezTo>
                      <a:pt x="0" y="2656"/>
                      <a:pt x="84" y="2727"/>
                      <a:pt x="167" y="2727"/>
                    </a:cubicBezTo>
                    <a:cubicBezTo>
                      <a:pt x="262" y="2727"/>
                      <a:pt x="334" y="2656"/>
                      <a:pt x="334" y="2560"/>
                    </a:cubicBezTo>
                    <a:lnTo>
                      <a:pt x="334" y="167"/>
                    </a:lnTo>
                    <a:cubicBezTo>
                      <a:pt x="334" y="84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" name="Google Shape;11509;p85">
                <a:extLst>
                  <a:ext uri="{FF2B5EF4-FFF2-40B4-BE49-F238E27FC236}">
                    <a16:creationId xmlns:a16="http://schemas.microsoft.com/office/drawing/2014/main" id="{4188F222-923A-01CB-7749-0D0FF3B0570F}"/>
                  </a:ext>
                </a:extLst>
              </p:cNvPr>
              <p:cNvSpPr/>
              <p:nvPr/>
            </p:nvSpPr>
            <p:spPr>
              <a:xfrm>
                <a:off x="5031281" y="3152294"/>
                <a:ext cx="10201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34"/>
                      <a:pt x="155" y="334"/>
                    </a:cubicBezTo>
                    <a:cubicBezTo>
                      <a:pt x="250" y="334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" name="Google Shape;11510;p85">
                <a:extLst>
                  <a:ext uri="{FF2B5EF4-FFF2-40B4-BE49-F238E27FC236}">
                    <a16:creationId xmlns:a16="http://schemas.microsoft.com/office/drawing/2014/main" id="{E13D56FD-3A48-155B-B7A0-C0AB2B7ABA29}"/>
                  </a:ext>
                </a:extLst>
              </p:cNvPr>
              <p:cNvSpPr/>
              <p:nvPr/>
            </p:nvSpPr>
            <p:spPr>
              <a:xfrm>
                <a:off x="5031281" y="3217555"/>
                <a:ext cx="10201" cy="10201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2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5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55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Google Shape;11511;p85">
                <a:extLst>
                  <a:ext uri="{FF2B5EF4-FFF2-40B4-BE49-F238E27FC236}">
                    <a16:creationId xmlns:a16="http://schemas.microsoft.com/office/drawing/2014/main" id="{7BCC63EE-D580-E937-F3EA-9CE26CCD11DD}"/>
                  </a:ext>
                </a:extLst>
              </p:cNvPr>
              <p:cNvSpPr/>
              <p:nvPr/>
            </p:nvSpPr>
            <p:spPr>
              <a:xfrm>
                <a:off x="5031281" y="3184734"/>
                <a:ext cx="10201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35" extrusionOk="0">
                    <a:moveTo>
                      <a:pt x="155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55" y="334"/>
                    </a:cubicBezTo>
                    <a:cubicBezTo>
                      <a:pt x="250" y="334"/>
                      <a:pt x="322" y="263"/>
                      <a:pt x="322" y="167"/>
                    </a:cubicBezTo>
                    <a:cubicBezTo>
                      <a:pt x="322" y="84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Google Shape;11512;p85">
                <a:extLst>
                  <a:ext uri="{FF2B5EF4-FFF2-40B4-BE49-F238E27FC236}">
                    <a16:creationId xmlns:a16="http://schemas.microsoft.com/office/drawing/2014/main" id="{7FB4C131-1731-E7AB-C3A1-264FB8BB0AFD}"/>
                  </a:ext>
                </a:extLst>
              </p:cNvPr>
              <p:cNvSpPr/>
              <p:nvPr/>
            </p:nvSpPr>
            <p:spPr>
              <a:xfrm>
                <a:off x="4998841" y="2995763"/>
                <a:ext cx="10201" cy="1549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89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334"/>
                    </a:lnTo>
                    <a:cubicBezTo>
                      <a:pt x="0" y="417"/>
                      <a:pt x="72" y="489"/>
                      <a:pt x="155" y="489"/>
                    </a:cubicBezTo>
                    <a:cubicBezTo>
                      <a:pt x="250" y="489"/>
                      <a:pt x="322" y="417"/>
                      <a:pt x="322" y="334"/>
                    </a:cubicBezTo>
                    <a:lnTo>
                      <a:pt x="322" y="167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Google Shape;11513;p85">
                <a:extLst>
                  <a:ext uri="{FF2B5EF4-FFF2-40B4-BE49-F238E27FC236}">
                    <a16:creationId xmlns:a16="http://schemas.microsoft.com/office/drawing/2014/main" id="{2CF0625A-4DF5-3431-DA35-310B97A14DF9}"/>
                  </a:ext>
                </a:extLst>
              </p:cNvPr>
              <p:cNvSpPr/>
              <p:nvPr/>
            </p:nvSpPr>
            <p:spPr>
              <a:xfrm>
                <a:off x="5063721" y="2995763"/>
                <a:ext cx="10201" cy="1549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89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67"/>
                    </a:cubicBezTo>
                    <a:lnTo>
                      <a:pt x="0" y="334"/>
                    </a:lnTo>
                    <a:cubicBezTo>
                      <a:pt x="0" y="417"/>
                      <a:pt x="71" y="489"/>
                      <a:pt x="167" y="489"/>
                    </a:cubicBezTo>
                    <a:cubicBezTo>
                      <a:pt x="250" y="489"/>
                      <a:pt x="322" y="417"/>
                      <a:pt x="322" y="334"/>
                    </a:cubicBezTo>
                    <a:lnTo>
                      <a:pt x="322" y="167"/>
                    </a:lnTo>
                    <a:cubicBezTo>
                      <a:pt x="322" y="72"/>
                      <a:pt x="250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Google Shape;11514;p85">
                <a:extLst>
                  <a:ext uri="{FF2B5EF4-FFF2-40B4-BE49-F238E27FC236}">
                    <a16:creationId xmlns:a16="http://schemas.microsoft.com/office/drawing/2014/main" id="{573471CD-8CEB-6DA0-348D-F570FBB38158}"/>
                  </a:ext>
                </a:extLst>
              </p:cNvPr>
              <p:cNvSpPr/>
              <p:nvPr/>
            </p:nvSpPr>
            <p:spPr>
              <a:xfrm>
                <a:off x="4993550" y="2979163"/>
                <a:ext cx="21162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35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501" y="334"/>
                    </a:lnTo>
                    <a:cubicBezTo>
                      <a:pt x="596" y="334"/>
                      <a:pt x="667" y="263"/>
                      <a:pt x="667" y="167"/>
                    </a:cubicBezTo>
                    <a:cubicBezTo>
                      <a:pt x="655" y="84"/>
                      <a:pt x="584" y="1"/>
                      <a:pt x="5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Google Shape;11515;p85">
                <a:extLst>
                  <a:ext uri="{FF2B5EF4-FFF2-40B4-BE49-F238E27FC236}">
                    <a16:creationId xmlns:a16="http://schemas.microsoft.com/office/drawing/2014/main" id="{4C512DCF-5089-2293-2D15-0C45A9AFB350}"/>
                  </a:ext>
                </a:extLst>
              </p:cNvPr>
              <p:cNvSpPr/>
              <p:nvPr/>
            </p:nvSpPr>
            <p:spPr>
              <a:xfrm>
                <a:off x="5058051" y="2979163"/>
                <a:ext cx="21162" cy="10613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35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501" y="334"/>
                    </a:lnTo>
                    <a:cubicBezTo>
                      <a:pt x="596" y="334"/>
                      <a:pt x="667" y="263"/>
                      <a:pt x="667" y="167"/>
                    </a:cubicBezTo>
                    <a:cubicBezTo>
                      <a:pt x="667" y="84"/>
                      <a:pt x="596" y="1"/>
                      <a:pt x="5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Google Shape;11516;p85">
                <a:extLst>
                  <a:ext uri="{FF2B5EF4-FFF2-40B4-BE49-F238E27FC236}">
                    <a16:creationId xmlns:a16="http://schemas.microsoft.com/office/drawing/2014/main" id="{8945E8EC-375E-8778-24D5-C2EA658A4AEA}"/>
                  </a:ext>
                </a:extLst>
              </p:cNvPr>
              <p:cNvSpPr/>
              <p:nvPr/>
            </p:nvSpPr>
            <p:spPr>
              <a:xfrm>
                <a:off x="5007141" y="3025574"/>
                <a:ext cx="58481" cy="32092"/>
              </a:xfrm>
              <a:custGeom>
                <a:avLst/>
                <a:gdLst/>
                <a:ahLst/>
                <a:cxnLst/>
                <a:rect l="l" t="t" r="r" b="b"/>
                <a:pathLst>
                  <a:path w="1846" h="1013" extrusionOk="0">
                    <a:moveTo>
                      <a:pt x="1500" y="322"/>
                    </a:moveTo>
                    <a:cubicBezTo>
                      <a:pt x="1429" y="536"/>
                      <a:pt x="1191" y="679"/>
                      <a:pt x="917" y="679"/>
                    </a:cubicBezTo>
                    <a:cubicBezTo>
                      <a:pt x="655" y="679"/>
                      <a:pt x="417" y="536"/>
                      <a:pt x="345" y="322"/>
                    </a:cubicBezTo>
                    <a:close/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619"/>
                      <a:pt x="417" y="1012"/>
                      <a:pt x="929" y="1012"/>
                    </a:cubicBezTo>
                    <a:cubicBezTo>
                      <a:pt x="1429" y="1012"/>
                      <a:pt x="1846" y="643"/>
                      <a:pt x="1846" y="167"/>
                    </a:cubicBezTo>
                    <a:cubicBezTo>
                      <a:pt x="1846" y="72"/>
                      <a:pt x="1786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" name="Google Shape;11537;p85">
              <a:extLst>
                <a:ext uri="{FF2B5EF4-FFF2-40B4-BE49-F238E27FC236}">
                  <a16:creationId xmlns:a16="http://schemas.microsoft.com/office/drawing/2014/main" id="{4DC87DF0-7F38-B37F-FF11-E60D2D0766FE}"/>
                </a:ext>
              </a:extLst>
            </p:cNvPr>
            <p:cNvGrpSpPr/>
            <p:nvPr/>
          </p:nvGrpSpPr>
          <p:grpSpPr>
            <a:xfrm>
              <a:off x="2660287" y="2092438"/>
              <a:ext cx="724725" cy="958185"/>
              <a:chOff x="5355653" y="2881493"/>
              <a:chExt cx="262184" cy="346643"/>
            </a:xfrm>
            <a:solidFill>
              <a:schemeClr val="tx1"/>
            </a:solidFill>
          </p:grpSpPr>
          <p:sp>
            <p:nvSpPr>
              <p:cNvPr id="16" name="Google Shape;11538;p85">
                <a:extLst>
                  <a:ext uri="{FF2B5EF4-FFF2-40B4-BE49-F238E27FC236}">
                    <a16:creationId xmlns:a16="http://schemas.microsoft.com/office/drawing/2014/main" id="{FFED69E9-D6BF-AC2E-AF50-6B1FE28AE26E}"/>
                  </a:ext>
                </a:extLst>
              </p:cNvPr>
              <p:cNvSpPr/>
              <p:nvPr/>
            </p:nvSpPr>
            <p:spPr>
              <a:xfrm>
                <a:off x="5465044" y="3060359"/>
                <a:ext cx="43402" cy="15777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498" extrusionOk="0">
                    <a:moveTo>
                      <a:pt x="167" y="1"/>
                    </a:moveTo>
                    <a:cubicBezTo>
                      <a:pt x="128" y="1"/>
                      <a:pt x="90" y="15"/>
                      <a:pt x="60" y="45"/>
                    </a:cubicBezTo>
                    <a:cubicBezTo>
                      <a:pt x="0" y="105"/>
                      <a:pt x="0" y="212"/>
                      <a:pt x="60" y="271"/>
                    </a:cubicBezTo>
                    <a:cubicBezTo>
                      <a:pt x="191" y="402"/>
                      <a:pt x="429" y="498"/>
                      <a:pt x="679" y="498"/>
                    </a:cubicBezTo>
                    <a:cubicBezTo>
                      <a:pt x="941" y="498"/>
                      <a:pt x="1167" y="414"/>
                      <a:pt x="1310" y="271"/>
                    </a:cubicBezTo>
                    <a:cubicBezTo>
                      <a:pt x="1370" y="212"/>
                      <a:pt x="1370" y="117"/>
                      <a:pt x="1310" y="45"/>
                    </a:cubicBezTo>
                    <a:cubicBezTo>
                      <a:pt x="1280" y="15"/>
                      <a:pt x="1239" y="1"/>
                      <a:pt x="1197" y="1"/>
                    </a:cubicBezTo>
                    <a:cubicBezTo>
                      <a:pt x="1155" y="1"/>
                      <a:pt x="1114" y="15"/>
                      <a:pt x="1084" y="45"/>
                    </a:cubicBezTo>
                    <a:cubicBezTo>
                      <a:pt x="1024" y="105"/>
                      <a:pt x="893" y="164"/>
                      <a:pt x="679" y="164"/>
                    </a:cubicBezTo>
                    <a:cubicBezTo>
                      <a:pt x="477" y="164"/>
                      <a:pt x="346" y="93"/>
                      <a:pt x="274" y="45"/>
                    </a:cubicBezTo>
                    <a:cubicBezTo>
                      <a:pt x="244" y="15"/>
                      <a:pt x="206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Google Shape;11539;p85">
                <a:extLst>
                  <a:ext uri="{FF2B5EF4-FFF2-40B4-BE49-F238E27FC236}">
                    <a16:creationId xmlns:a16="http://schemas.microsoft.com/office/drawing/2014/main" id="{632F34AB-D495-1CCD-46EE-5623A87C6370}"/>
                  </a:ext>
                </a:extLst>
              </p:cNvPr>
              <p:cNvSpPr/>
              <p:nvPr/>
            </p:nvSpPr>
            <p:spPr>
              <a:xfrm>
                <a:off x="5448823" y="3022564"/>
                <a:ext cx="10581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334" h="501" extrusionOk="0">
                    <a:moveTo>
                      <a:pt x="167" y="0"/>
                    </a:moveTo>
                    <a:cubicBezTo>
                      <a:pt x="84" y="0"/>
                      <a:pt x="0" y="83"/>
                      <a:pt x="0" y="167"/>
                    </a:cubicBezTo>
                    <a:lnTo>
                      <a:pt x="0" y="333"/>
                    </a:lnTo>
                    <a:cubicBezTo>
                      <a:pt x="0" y="417"/>
                      <a:pt x="84" y="500"/>
                      <a:pt x="167" y="500"/>
                    </a:cubicBezTo>
                    <a:cubicBezTo>
                      <a:pt x="262" y="500"/>
                      <a:pt x="334" y="417"/>
                      <a:pt x="334" y="333"/>
                    </a:cubicBezTo>
                    <a:lnTo>
                      <a:pt x="334" y="167"/>
                    </a:lnTo>
                    <a:cubicBezTo>
                      <a:pt x="334" y="60"/>
                      <a:pt x="262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Google Shape;11540;p85">
                <a:extLst>
                  <a:ext uri="{FF2B5EF4-FFF2-40B4-BE49-F238E27FC236}">
                    <a16:creationId xmlns:a16="http://schemas.microsoft.com/office/drawing/2014/main" id="{8DB6034E-5086-C5D8-6D4C-0372C22BBA74}"/>
                  </a:ext>
                </a:extLst>
              </p:cNvPr>
              <p:cNvSpPr/>
              <p:nvPr/>
            </p:nvSpPr>
            <p:spPr>
              <a:xfrm>
                <a:off x="5514084" y="3022564"/>
                <a:ext cx="10201" cy="1587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501" extrusionOk="0">
                    <a:moveTo>
                      <a:pt x="167" y="0"/>
                    </a:moveTo>
                    <a:cubicBezTo>
                      <a:pt x="72" y="0"/>
                      <a:pt x="0" y="83"/>
                      <a:pt x="0" y="167"/>
                    </a:cubicBezTo>
                    <a:lnTo>
                      <a:pt x="0" y="333"/>
                    </a:lnTo>
                    <a:cubicBezTo>
                      <a:pt x="0" y="417"/>
                      <a:pt x="72" y="500"/>
                      <a:pt x="167" y="500"/>
                    </a:cubicBezTo>
                    <a:cubicBezTo>
                      <a:pt x="250" y="500"/>
                      <a:pt x="322" y="417"/>
                      <a:pt x="322" y="333"/>
                    </a:cubicBezTo>
                    <a:lnTo>
                      <a:pt x="322" y="167"/>
                    </a:lnTo>
                    <a:cubicBezTo>
                      <a:pt x="322" y="60"/>
                      <a:pt x="250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Google Shape;11541;p85">
                <a:extLst>
                  <a:ext uri="{FF2B5EF4-FFF2-40B4-BE49-F238E27FC236}">
                    <a16:creationId xmlns:a16="http://schemas.microsoft.com/office/drawing/2014/main" id="{490F4E9A-5B13-95C5-C741-B6C932DF35CB}"/>
                  </a:ext>
                </a:extLst>
              </p:cNvPr>
              <p:cNvSpPr/>
              <p:nvPr/>
            </p:nvSpPr>
            <p:spPr>
              <a:xfrm>
                <a:off x="5355653" y="2881493"/>
                <a:ext cx="262184" cy="346643"/>
              </a:xfrm>
              <a:custGeom>
                <a:avLst/>
                <a:gdLst/>
                <a:ahLst/>
                <a:cxnLst/>
                <a:rect l="l" t="t" r="r" b="b"/>
                <a:pathLst>
                  <a:path w="8276" h="10942" extrusionOk="0">
                    <a:moveTo>
                      <a:pt x="4656" y="322"/>
                    </a:moveTo>
                    <a:cubicBezTo>
                      <a:pt x="4942" y="322"/>
                      <a:pt x="5180" y="560"/>
                      <a:pt x="5180" y="845"/>
                    </a:cubicBezTo>
                    <a:cubicBezTo>
                      <a:pt x="5180" y="988"/>
                      <a:pt x="5120" y="1119"/>
                      <a:pt x="5013" y="1215"/>
                    </a:cubicBezTo>
                    <a:cubicBezTo>
                      <a:pt x="4894" y="1203"/>
                      <a:pt x="4775" y="1179"/>
                      <a:pt x="4656" y="1179"/>
                    </a:cubicBezTo>
                    <a:lnTo>
                      <a:pt x="3632" y="1179"/>
                    </a:lnTo>
                    <a:cubicBezTo>
                      <a:pt x="3513" y="1179"/>
                      <a:pt x="3394" y="1203"/>
                      <a:pt x="3275" y="1215"/>
                    </a:cubicBezTo>
                    <a:cubicBezTo>
                      <a:pt x="3168" y="1107"/>
                      <a:pt x="3108" y="976"/>
                      <a:pt x="3108" y="845"/>
                    </a:cubicBezTo>
                    <a:cubicBezTo>
                      <a:pt x="3096" y="560"/>
                      <a:pt x="3334" y="322"/>
                      <a:pt x="3632" y="322"/>
                    </a:cubicBezTo>
                    <a:close/>
                    <a:moveTo>
                      <a:pt x="4632" y="1512"/>
                    </a:moveTo>
                    <a:cubicBezTo>
                      <a:pt x="5858" y="1512"/>
                      <a:pt x="6858" y="2512"/>
                      <a:pt x="6858" y="3739"/>
                    </a:cubicBezTo>
                    <a:lnTo>
                      <a:pt x="6858" y="4155"/>
                    </a:lnTo>
                    <a:cubicBezTo>
                      <a:pt x="6787" y="4120"/>
                      <a:pt x="6680" y="4096"/>
                      <a:pt x="6597" y="4096"/>
                    </a:cubicBezTo>
                    <a:lnTo>
                      <a:pt x="6489" y="4096"/>
                    </a:lnTo>
                    <a:lnTo>
                      <a:pt x="6489" y="4084"/>
                    </a:lnTo>
                    <a:lnTo>
                      <a:pt x="6489" y="3917"/>
                    </a:lnTo>
                    <a:cubicBezTo>
                      <a:pt x="6489" y="3834"/>
                      <a:pt x="6418" y="3762"/>
                      <a:pt x="6323" y="3762"/>
                    </a:cubicBezTo>
                    <a:lnTo>
                      <a:pt x="5418" y="3762"/>
                    </a:lnTo>
                    <a:lnTo>
                      <a:pt x="5287" y="3191"/>
                    </a:lnTo>
                    <a:cubicBezTo>
                      <a:pt x="5263" y="3131"/>
                      <a:pt x="5227" y="3084"/>
                      <a:pt x="5168" y="3072"/>
                    </a:cubicBezTo>
                    <a:cubicBezTo>
                      <a:pt x="5154" y="3069"/>
                      <a:pt x="5140" y="3068"/>
                      <a:pt x="5126" y="3068"/>
                    </a:cubicBezTo>
                    <a:cubicBezTo>
                      <a:pt x="5081" y="3068"/>
                      <a:pt x="5040" y="3083"/>
                      <a:pt x="5013" y="3120"/>
                    </a:cubicBezTo>
                    <a:lnTo>
                      <a:pt x="4370" y="3762"/>
                    </a:lnTo>
                    <a:lnTo>
                      <a:pt x="2906" y="3762"/>
                    </a:lnTo>
                    <a:cubicBezTo>
                      <a:pt x="2810" y="3762"/>
                      <a:pt x="2739" y="3834"/>
                      <a:pt x="2739" y="3917"/>
                    </a:cubicBezTo>
                    <a:cubicBezTo>
                      <a:pt x="2739" y="4012"/>
                      <a:pt x="2810" y="4084"/>
                      <a:pt x="2906" y="4084"/>
                    </a:cubicBezTo>
                    <a:lnTo>
                      <a:pt x="4430" y="4084"/>
                    </a:lnTo>
                    <a:cubicBezTo>
                      <a:pt x="4477" y="4084"/>
                      <a:pt x="4525" y="4072"/>
                      <a:pt x="4549" y="4036"/>
                    </a:cubicBezTo>
                    <a:lnTo>
                      <a:pt x="5049" y="3548"/>
                    </a:lnTo>
                    <a:lnTo>
                      <a:pt x="5144" y="3965"/>
                    </a:lnTo>
                    <a:cubicBezTo>
                      <a:pt x="5168" y="4036"/>
                      <a:pt x="5227" y="4084"/>
                      <a:pt x="5299" y="4084"/>
                    </a:cubicBezTo>
                    <a:lnTo>
                      <a:pt x="6156" y="4084"/>
                    </a:lnTo>
                    <a:lnTo>
                      <a:pt x="6156" y="4096"/>
                    </a:lnTo>
                    <a:cubicBezTo>
                      <a:pt x="6156" y="4191"/>
                      <a:pt x="6192" y="4274"/>
                      <a:pt x="6263" y="4334"/>
                    </a:cubicBezTo>
                    <a:cubicBezTo>
                      <a:pt x="6323" y="4393"/>
                      <a:pt x="6418" y="4441"/>
                      <a:pt x="6501" y="4441"/>
                    </a:cubicBezTo>
                    <a:lnTo>
                      <a:pt x="6597" y="4441"/>
                    </a:lnTo>
                    <a:cubicBezTo>
                      <a:pt x="6739" y="4441"/>
                      <a:pt x="6858" y="4560"/>
                      <a:pt x="6858" y="4715"/>
                    </a:cubicBezTo>
                    <a:cubicBezTo>
                      <a:pt x="6858" y="4858"/>
                      <a:pt x="6739" y="4977"/>
                      <a:pt x="6597" y="4977"/>
                    </a:cubicBezTo>
                    <a:lnTo>
                      <a:pt x="6501" y="4977"/>
                    </a:lnTo>
                    <a:lnTo>
                      <a:pt x="6501" y="4965"/>
                    </a:lnTo>
                    <a:cubicBezTo>
                      <a:pt x="6501" y="4870"/>
                      <a:pt x="6430" y="4798"/>
                      <a:pt x="6335" y="4798"/>
                    </a:cubicBezTo>
                    <a:cubicBezTo>
                      <a:pt x="6251" y="4798"/>
                      <a:pt x="6180" y="4870"/>
                      <a:pt x="6180" y="4965"/>
                    </a:cubicBezTo>
                    <a:cubicBezTo>
                      <a:pt x="6180" y="6096"/>
                      <a:pt x="5251" y="7037"/>
                      <a:pt x="4108" y="7037"/>
                    </a:cubicBezTo>
                    <a:cubicBezTo>
                      <a:pt x="2965" y="7037"/>
                      <a:pt x="2072" y="6096"/>
                      <a:pt x="2072" y="4953"/>
                    </a:cubicBezTo>
                    <a:cubicBezTo>
                      <a:pt x="2072" y="4858"/>
                      <a:pt x="1989" y="4786"/>
                      <a:pt x="1905" y="4786"/>
                    </a:cubicBezTo>
                    <a:cubicBezTo>
                      <a:pt x="1810" y="4786"/>
                      <a:pt x="1739" y="4858"/>
                      <a:pt x="1739" y="4953"/>
                    </a:cubicBezTo>
                    <a:lnTo>
                      <a:pt x="1739" y="4965"/>
                    </a:lnTo>
                    <a:lnTo>
                      <a:pt x="1655" y="4965"/>
                    </a:lnTo>
                    <a:cubicBezTo>
                      <a:pt x="1501" y="4965"/>
                      <a:pt x="1382" y="4846"/>
                      <a:pt x="1382" y="4691"/>
                    </a:cubicBezTo>
                    <a:cubicBezTo>
                      <a:pt x="1382" y="4548"/>
                      <a:pt x="1501" y="4429"/>
                      <a:pt x="1655" y="4429"/>
                    </a:cubicBezTo>
                    <a:lnTo>
                      <a:pt x="1739" y="4429"/>
                    </a:lnTo>
                    <a:cubicBezTo>
                      <a:pt x="1917" y="4429"/>
                      <a:pt x="2072" y="4274"/>
                      <a:pt x="2072" y="4096"/>
                    </a:cubicBezTo>
                    <a:lnTo>
                      <a:pt x="2072" y="4084"/>
                    </a:lnTo>
                    <a:lnTo>
                      <a:pt x="2251" y="4084"/>
                    </a:lnTo>
                    <a:cubicBezTo>
                      <a:pt x="2334" y="4084"/>
                      <a:pt x="2406" y="4012"/>
                      <a:pt x="2406" y="3917"/>
                    </a:cubicBezTo>
                    <a:cubicBezTo>
                      <a:pt x="2406" y="3834"/>
                      <a:pt x="2334" y="3762"/>
                      <a:pt x="2251" y="3762"/>
                    </a:cubicBezTo>
                    <a:lnTo>
                      <a:pt x="1905" y="3762"/>
                    </a:lnTo>
                    <a:cubicBezTo>
                      <a:pt x="1810" y="3762"/>
                      <a:pt x="1739" y="3834"/>
                      <a:pt x="1739" y="3917"/>
                    </a:cubicBezTo>
                    <a:lnTo>
                      <a:pt x="1739" y="4084"/>
                    </a:lnTo>
                    <a:cubicBezTo>
                      <a:pt x="1739" y="4084"/>
                      <a:pt x="1739" y="4096"/>
                      <a:pt x="1727" y="4096"/>
                    </a:cubicBezTo>
                    <a:lnTo>
                      <a:pt x="1632" y="4096"/>
                    </a:lnTo>
                    <a:cubicBezTo>
                      <a:pt x="1548" y="4096"/>
                      <a:pt x="1441" y="4132"/>
                      <a:pt x="1370" y="4155"/>
                    </a:cubicBezTo>
                    <a:lnTo>
                      <a:pt x="1370" y="3739"/>
                    </a:lnTo>
                    <a:cubicBezTo>
                      <a:pt x="1370" y="2512"/>
                      <a:pt x="2370" y="1512"/>
                      <a:pt x="3596" y="1512"/>
                    </a:cubicBezTo>
                    <a:close/>
                    <a:moveTo>
                      <a:pt x="2965" y="7513"/>
                    </a:moveTo>
                    <a:cubicBezTo>
                      <a:pt x="2941" y="7656"/>
                      <a:pt x="2858" y="7775"/>
                      <a:pt x="2715" y="7834"/>
                    </a:cubicBezTo>
                    <a:lnTo>
                      <a:pt x="2679" y="7846"/>
                    </a:lnTo>
                    <a:cubicBezTo>
                      <a:pt x="2667" y="7834"/>
                      <a:pt x="2644" y="7834"/>
                      <a:pt x="2632" y="7822"/>
                    </a:cubicBezTo>
                    <a:cubicBezTo>
                      <a:pt x="2581" y="7786"/>
                      <a:pt x="2521" y="7772"/>
                      <a:pt x="2460" y="7772"/>
                    </a:cubicBezTo>
                    <a:cubicBezTo>
                      <a:pt x="2422" y="7772"/>
                      <a:pt x="2383" y="7778"/>
                      <a:pt x="2346" y="7787"/>
                    </a:cubicBezTo>
                    <a:lnTo>
                      <a:pt x="1858" y="7977"/>
                    </a:lnTo>
                    <a:cubicBezTo>
                      <a:pt x="1751" y="8025"/>
                      <a:pt x="1667" y="8120"/>
                      <a:pt x="1620" y="8227"/>
                    </a:cubicBezTo>
                    <a:lnTo>
                      <a:pt x="1394" y="8299"/>
                    </a:lnTo>
                    <a:lnTo>
                      <a:pt x="1394" y="8025"/>
                    </a:lnTo>
                    <a:cubicBezTo>
                      <a:pt x="1394" y="7751"/>
                      <a:pt x="1632" y="7513"/>
                      <a:pt x="1917" y="7513"/>
                    </a:cubicBezTo>
                    <a:close/>
                    <a:moveTo>
                      <a:pt x="6370" y="7513"/>
                    </a:moveTo>
                    <a:cubicBezTo>
                      <a:pt x="6656" y="7513"/>
                      <a:pt x="6894" y="7751"/>
                      <a:pt x="6894" y="8025"/>
                    </a:cubicBezTo>
                    <a:lnTo>
                      <a:pt x="6894" y="8299"/>
                    </a:lnTo>
                    <a:lnTo>
                      <a:pt x="6882" y="8299"/>
                    </a:lnTo>
                    <a:lnTo>
                      <a:pt x="6668" y="8227"/>
                    </a:lnTo>
                    <a:cubicBezTo>
                      <a:pt x="6620" y="8120"/>
                      <a:pt x="6525" y="8025"/>
                      <a:pt x="6430" y="7989"/>
                    </a:cubicBezTo>
                    <a:lnTo>
                      <a:pt x="5942" y="7787"/>
                    </a:lnTo>
                    <a:cubicBezTo>
                      <a:pt x="5905" y="7778"/>
                      <a:pt x="5866" y="7772"/>
                      <a:pt x="5828" y="7772"/>
                    </a:cubicBezTo>
                    <a:cubicBezTo>
                      <a:pt x="5767" y="7772"/>
                      <a:pt x="5707" y="7786"/>
                      <a:pt x="5656" y="7822"/>
                    </a:cubicBezTo>
                    <a:cubicBezTo>
                      <a:pt x="5644" y="7834"/>
                      <a:pt x="5620" y="7834"/>
                      <a:pt x="5608" y="7846"/>
                    </a:cubicBezTo>
                    <a:lnTo>
                      <a:pt x="5561" y="7834"/>
                    </a:lnTo>
                    <a:cubicBezTo>
                      <a:pt x="5430" y="7787"/>
                      <a:pt x="5323" y="7656"/>
                      <a:pt x="5323" y="7513"/>
                    </a:cubicBezTo>
                    <a:close/>
                    <a:moveTo>
                      <a:pt x="2441" y="8084"/>
                    </a:moveTo>
                    <a:lnTo>
                      <a:pt x="2441" y="9073"/>
                    </a:lnTo>
                    <a:lnTo>
                      <a:pt x="1905" y="9073"/>
                    </a:lnTo>
                    <a:lnTo>
                      <a:pt x="1905" y="8382"/>
                    </a:lnTo>
                    <a:cubicBezTo>
                      <a:pt x="1905" y="8346"/>
                      <a:pt x="1929" y="8299"/>
                      <a:pt x="1977" y="8275"/>
                    </a:cubicBezTo>
                    <a:lnTo>
                      <a:pt x="2441" y="8084"/>
                    </a:lnTo>
                    <a:close/>
                    <a:moveTo>
                      <a:pt x="5835" y="8108"/>
                    </a:moveTo>
                    <a:lnTo>
                      <a:pt x="6287" y="8299"/>
                    </a:lnTo>
                    <a:cubicBezTo>
                      <a:pt x="6335" y="8311"/>
                      <a:pt x="6370" y="8358"/>
                      <a:pt x="6370" y="8406"/>
                    </a:cubicBezTo>
                    <a:lnTo>
                      <a:pt x="6370" y="9073"/>
                    </a:lnTo>
                    <a:lnTo>
                      <a:pt x="5835" y="9073"/>
                    </a:lnTo>
                    <a:lnTo>
                      <a:pt x="5835" y="8108"/>
                    </a:lnTo>
                    <a:close/>
                    <a:moveTo>
                      <a:pt x="4989" y="7168"/>
                    </a:moveTo>
                    <a:lnTo>
                      <a:pt x="4989" y="7489"/>
                    </a:lnTo>
                    <a:cubicBezTo>
                      <a:pt x="4989" y="7775"/>
                      <a:pt x="5168" y="8025"/>
                      <a:pt x="5430" y="8132"/>
                    </a:cubicBezTo>
                    <a:lnTo>
                      <a:pt x="5489" y="8168"/>
                    </a:lnTo>
                    <a:lnTo>
                      <a:pt x="5489" y="8406"/>
                    </a:lnTo>
                    <a:lnTo>
                      <a:pt x="5525" y="8406"/>
                    </a:lnTo>
                    <a:cubicBezTo>
                      <a:pt x="5251" y="8918"/>
                      <a:pt x="4727" y="9251"/>
                      <a:pt x="4132" y="9251"/>
                    </a:cubicBezTo>
                    <a:cubicBezTo>
                      <a:pt x="3560" y="9251"/>
                      <a:pt x="3025" y="8918"/>
                      <a:pt x="2751" y="8406"/>
                    </a:cubicBezTo>
                    <a:lnTo>
                      <a:pt x="2751" y="8168"/>
                    </a:lnTo>
                    <a:lnTo>
                      <a:pt x="2810" y="8132"/>
                    </a:lnTo>
                    <a:cubicBezTo>
                      <a:pt x="3084" y="8037"/>
                      <a:pt x="3263" y="7775"/>
                      <a:pt x="3263" y="7489"/>
                    </a:cubicBezTo>
                    <a:lnTo>
                      <a:pt x="3263" y="7168"/>
                    </a:lnTo>
                    <a:cubicBezTo>
                      <a:pt x="3525" y="7275"/>
                      <a:pt x="3822" y="7334"/>
                      <a:pt x="4120" y="7334"/>
                    </a:cubicBezTo>
                    <a:cubicBezTo>
                      <a:pt x="4418" y="7334"/>
                      <a:pt x="4715" y="7275"/>
                      <a:pt x="4989" y="7168"/>
                    </a:cubicBezTo>
                    <a:close/>
                    <a:moveTo>
                      <a:pt x="3596" y="0"/>
                    </a:moveTo>
                    <a:cubicBezTo>
                      <a:pt x="3144" y="0"/>
                      <a:pt x="2751" y="381"/>
                      <a:pt x="2751" y="857"/>
                    </a:cubicBezTo>
                    <a:cubicBezTo>
                      <a:pt x="2751" y="1012"/>
                      <a:pt x="2798" y="1167"/>
                      <a:pt x="2882" y="1298"/>
                    </a:cubicBezTo>
                    <a:cubicBezTo>
                      <a:pt x="1810" y="1607"/>
                      <a:pt x="1036" y="2596"/>
                      <a:pt x="1036" y="3751"/>
                    </a:cubicBezTo>
                    <a:lnTo>
                      <a:pt x="1036" y="4691"/>
                    </a:lnTo>
                    <a:cubicBezTo>
                      <a:pt x="1036" y="5025"/>
                      <a:pt x="1310" y="5275"/>
                      <a:pt x="1620" y="5275"/>
                    </a:cubicBezTo>
                    <a:lnTo>
                      <a:pt x="1739" y="5275"/>
                    </a:lnTo>
                    <a:cubicBezTo>
                      <a:pt x="1846" y="6013"/>
                      <a:pt x="2286" y="6644"/>
                      <a:pt x="2918" y="7013"/>
                    </a:cubicBezTo>
                    <a:lnTo>
                      <a:pt x="2918" y="7180"/>
                    </a:lnTo>
                    <a:lnTo>
                      <a:pt x="1870" y="7180"/>
                    </a:lnTo>
                    <a:cubicBezTo>
                      <a:pt x="1417" y="7180"/>
                      <a:pt x="1024" y="7549"/>
                      <a:pt x="1024" y="8025"/>
                    </a:cubicBezTo>
                    <a:lnTo>
                      <a:pt x="1024" y="8418"/>
                    </a:lnTo>
                    <a:lnTo>
                      <a:pt x="786" y="8501"/>
                    </a:lnTo>
                    <a:cubicBezTo>
                      <a:pt x="310" y="8668"/>
                      <a:pt x="0" y="9120"/>
                      <a:pt x="0" y="9620"/>
                    </a:cubicBezTo>
                    <a:lnTo>
                      <a:pt x="0" y="10763"/>
                    </a:lnTo>
                    <a:cubicBezTo>
                      <a:pt x="0" y="10859"/>
                      <a:pt x="72" y="10930"/>
                      <a:pt x="167" y="10930"/>
                    </a:cubicBezTo>
                    <a:cubicBezTo>
                      <a:pt x="251" y="10930"/>
                      <a:pt x="322" y="10859"/>
                      <a:pt x="322" y="10763"/>
                    </a:cubicBezTo>
                    <a:lnTo>
                      <a:pt x="322" y="9620"/>
                    </a:lnTo>
                    <a:cubicBezTo>
                      <a:pt x="322" y="9251"/>
                      <a:pt x="560" y="8918"/>
                      <a:pt x="905" y="8799"/>
                    </a:cubicBezTo>
                    <a:lnTo>
                      <a:pt x="1560" y="8584"/>
                    </a:lnTo>
                    <a:lnTo>
                      <a:pt x="1560" y="10787"/>
                    </a:lnTo>
                    <a:cubicBezTo>
                      <a:pt x="1560" y="10870"/>
                      <a:pt x="1632" y="10942"/>
                      <a:pt x="1727" y="10942"/>
                    </a:cubicBezTo>
                    <a:cubicBezTo>
                      <a:pt x="1810" y="10942"/>
                      <a:pt x="1894" y="10870"/>
                      <a:pt x="1894" y="10787"/>
                    </a:cubicBezTo>
                    <a:lnTo>
                      <a:pt x="1894" y="9382"/>
                    </a:lnTo>
                    <a:lnTo>
                      <a:pt x="2417" y="9382"/>
                    </a:lnTo>
                    <a:lnTo>
                      <a:pt x="2417" y="10763"/>
                    </a:lnTo>
                    <a:cubicBezTo>
                      <a:pt x="2417" y="10859"/>
                      <a:pt x="2501" y="10930"/>
                      <a:pt x="2584" y="10930"/>
                    </a:cubicBezTo>
                    <a:cubicBezTo>
                      <a:pt x="2679" y="10930"/>
                      <a:pt x="2751" y="10859"/>
                      <a:pt x="2751" y="10763"/>
                    </a:cubicBezTo>
                    <a:lnTo>
                      <a:pt x="2751" y="8954"/>
                    </a:lnTo>
                    <a:cubicBezTo>
                      <a:pt x="2858" y="9073"/>
                      <a:pt x="2989" y="9168"/>
                      <a:pt x="3120" y="9263"/>
                    </a:cubicBezTo>
                    <a:cubicBezTo>
                      <a:pt x="3418" y="9454"/>
                      <a:pt x="3775" y="9561"/>
                      <a:pt x="4132" y="9561"/>
                    </a:cubicBezTo>
                    <a:cubicBezTo>
                      <a:pt x="4489" y="9561"/>
                      <a:pt x="4834" y="9454"/>
                      <a:pt x="5144" y="9263"/>
                    </a:cubicBezTo>
                    <a:cubicBezTo>
                      <a:pt x="5275" y="9168"/>
                      <a:pt x="5418" y="9073"/>
                      <a:pt x="5513" y="8954"/>
                    </a:cubicBezTo>
                    <a:lnTo>
                      <a:pt x="5513" y="9573"/>
                    </a:lnTo>
                    <a:cubicBezTo>
                      <a:pt x="5513" y="9668"/>
                      <a:pt x="5596" y="9739"/>
                      <a:pt x="5680" y="9739"/>
                    </a:cubicBezTo>
                    <a:cubicBezTo>
                      <a:pt x="5775" y="9739"/>
                      <a:pt x="5846" y="9668"/>
                      <a:pt x="5846" y="9573"/>
                    </a:cubicBezTo>
                    <a:lnTo>
                      <a:pt x="5846" y="9382"/>
                    </a:lnTo>
                    <a:lnTo>
                      <a:pt x="6382" y="9382"/>
                    </a:lnTo>
                    <a:lnTo>
                      <a:pt x="6382" y="10763"/>
                    </a:lnTo>
                    <a:cubicBezTo>
                      <a:pt x="6382" y="10859"/>
                      <a:pt x="6454" y="10930"/>
                      <a:pt x="6549" y="10930"/>
                    </a:cubicBezTo>
                    <a:cubicBezTo>
                      <a:pt x="6632" y="10930"/>
                      <a:pt x="6704" y="10859"/>
                      <a:pt x="6704" y="10763"/>
                    </a:cubicBezTo>
                    <a:lnTo>
                      <a:pt x="6704" y="8561"/>
                    </a:lnTo>
                    <a:lnTo>
                      <a:pt x="7359" y="8787"/>
                    </a:lnTo>
                    <a:cubicBezTo>
                      <a:pt x="7704" y="8906"/>
                      <a:pt x="7942" y="9239"/>
                      <a:pt x="7942" y="9608"/>
                    </a:cubicBezTo>
                    <a:lnTo>
                      <a:pt x="7942" y="10751"/>
                    </a:lnTo>
                    <a:cubicBezTo>
                      <a:pt x="7942" y="10847"/>
                      <a:pt x="8013" y="10918"/>
                      <a:pt x="8109" y="10918"/>
                    </a:cubicBezTo>
                    <a:cubicBezTo>
                      <a:pt x="8192" y="10918"/>
                      <a:pt x="8275" y="10847"/>
                      <a:pt x="8275" y="10751"/>
                    </a:cubicBezTo>
                    <a:lnTo>
                      <a:pt x="8275" y="9608"/>
                    </a:lnTo>
                    <a:cubicBezTo>
                      <a:pt x="8240" y="9120"/>
                      <a:pt x="7918" y="8668"/>
                      <a:pt x="7442" y="8501"/>
                    </a:cubicBezTo>
                    <a:lnTo>
                      <a:pt x="7204" y="8418"/>
                    </a:lnTo>
                    <a:lnTo>
                      <a:pt x="7204" y="8025"/>
                    </a:lnTo>
                    <a:cubicBezTo>
                      <a:pt x="7204" y="7572"/>
                      <a:pt x="6835" y="7180"/>
                      <a:pt x="6358" y="7180"/>
                    </a:cubicBezTo>
                    <a:lnTo>
                      <a:pt x="5311" y="7180"/>
                    </a:lnTo>
                    <a:lnTo>
                      <a:pt x="5311" y="7013"/>
                    </a:lnTo>
                    <a:cubicBezTo>
                      <a:pt x="5942" y="6656"/>
                      <a:pt x="6382" y="6013"/>
                      <a:pt x="6489" y="5275"/>
                    </a:cubicBezTo>
                    <a:lnTo>
                      <a:pt x="6608" y="5275"/>
                    </a:lnTo>
                    <a:cubicBezTo>
                      <a:pt x="6930" y="5275"/>
                      <a:pt x="7192" y="5001"/>
                      <a:pt x="7192" y="4691"/>
                    </a:cubicBezTo>
                    <a:lnTo>
                      <a:pt x="7192" y="3751"/>
                    </a:lnTo>
                    <a:cubicBezTo>
                      <a:pt x="7192" y="2596"/>
                      <a:pt x="6418" y="1607"/>
                      <a:pt x="5346" y="1298"/>
                    </a:cubicBezTo>
                    <a:cubicBezTo>
                      <a:pt x="5430" y="1167"/>
                      <a:pt x="5477" y="1000"/>
                      <a:pt x="5477" y="857"/>
                    </a:cubicBezTo>
                    <a:cubicBezTo>
                      <a:pt x="5477" y="393"/>
                      <a:pt x="5108" y="0"/>
                      <a:pt x="46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Google Shape;11542;p85">
                <a:extLst>
                  <a:ext uri="{FF2B5EF4-FFF2-40B4-BE49-F238E27FC236}">
                    <a16:creationId xmlns:a16="http://schemas.microsoft.com/office/drawing/2014/main" id="{DE120196-30B1-D9D4-EE65-F7872694A1D1}"/>
                  </a:ext>
                </a:extLst>
              </p:cNvPr>
              <p:cNvSpPr/>
              <p:nvPr/>
            </p:nvSpPr>
            <p:spPr>
              <a:xfrm>
                <a:off x="5529924" y="3201335"/>
                <a:ext cx="10581" cy="26421"/>
              </a:xfrm>
              <a:custGeom>
                <a:avLst/>
                <a:gdLst/>
                <a:ahLst/>
                <a:cxnLst/>
                <a:rect l="l" t="t" r="r" b="b"/>
                <a:pathLst>
                  <a:path w="334" h="834" extrusionOk="0">
                    <a:moveTo>
                      <a:pt x="167" y="1"/>
                    </a:moveTo>
                    <a:cubicBezTo>
                      <a:pt x="84" y="1"/>
                      <a:pt x="0" y="72"/>
                      <a:pt x="0" y="167"/>
                    </a:cubicBezTo>
                    <a:lnTo>
                      <a:pt x="0" y="667"/>
                    </a:lnTo>
                    <a:cubicBezTo>
                      <a:pt x="0" y="763"/>
                      <a:pt x="84" y="834"/>
                      <a:pt x="167" y="834"/>
                    </a:cubicBezTo>
                    <a:cubicBezTo>
                      <a:pt x="262" y="834"/>
                      <a:pt x="334" y="763"/>
                      <a:pt x="334" y="667"/>
                    </a:cubicBezTo>
                    <a:lnTo>
                      <a:pt x="334" y="167"/>
                    </a:lnTo>
                    <a:cubicBezTo>
                      <a:pt x="334" y="72"/>
                      <a:pt x="262" y="1"/>
                      <a:pt x="1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F243E2A-D7D8-9751-DD51-C5836AF67859}"/>
              </a:ext>
            </a:extLst>
          </p:cNvPr>
          <p:cNvSpPr txBox="1"/>
          <p:nvPr/>
        </p:nvSpPr>
        <p:spPr>
          <a:xfrm>
            <a:off x="6234560" y="3229732"/>
            <a:ext cx="116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n-cs"/>
              </a:rPr>
              <a:t>۷۵ نفر</a:t>
            </a:r>
            <a:endParaRPr lang="en-US" sz="2800" b="1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8C6A4A-E168-8E14-7671-F579A8914DCA}"/>
              </a:ext>
            </a:extLst>
          </p:cNvPr>
          <p:cNvSpPr txBox="1"/>
          <p:nvPr/>
        </p:nvSpPr>
        <p:spPr>
          <a:xfrm>
            <a:off x="1747109" y="3229951"/>
            <a:ext cx="1162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n-cs"/>
              </a:rPr>
              <a:t>دانشجو</a:t>
            </a:r>
            <a:endParaRPr lang="en-US" sz="2800" b="1" dirty="0">
              <a:solidFill>
                <a:schemeClr val="tx1"/>
              </a:solidFill>
              <a:cs typeface="+mn-cs"/>
            </a:endParaRPr>
          </a:p>
        </p:txBody>
      </p:sp>
      <p:grpSp>
        <p:nvGrpSpPr>
          <p:cNvPr id="25" name="Google Shape;9839;p82">
            <a:extLst>
              <a:ext uri="{FF2B5EF4-FFF2-40B4-BE49-F238E27FC236}">
                <a16:creationId xmlns:a16="http://schemas.microsoft.com/office/drawing/2014/main" id="{C696A6CF-81E3-519F-8F80-C3D46C60861D}"/>
              </a:ext>
            </a:extLst>
          </p:cNvPr>
          <p:cNvGrpSpPr/>
          <p:nvPr/>
        </p:nvGrpSpPr>
        <p:grpSpPr>
          <a:xfrm>
            <a:off x="4096790" y="2111139"/>
            <a:ext cx="950417" cy="951436"/>
            <a:chOff x="4673540" y="3680297"/>
            <a:chExt cx="355434" cy="355815"/>
          </a:xfrm>
          <a:solidFill>
            <a:schemeClr val="tx1"/>
          </a:solidFill>
        </p:grpSpPr>
        <p:sp>
          <p:nvSpPr>
            <p:cNvPr id="26" name="Google Shape;9840;p82">
              <a:extLst>
                <a:ext uri="{FF2B5EF4-FFF2-40B4-BE49-F238E27FC236}">
                  <a16:creationId xmlns:a16="http://schemas.microsoft.com/office/drawing/2014/main" id="{08D950BB-FA5B-55BC-BA65-0AF8BDA89709}"/>
                </a:ext>
              </a:extLst>
            </p:cNvPr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841;p82">
              <a:extLst>
                <a:ext uri="{FF2B5EF4-FFF2-40B4-BE49-F238E27FC236}">
                  <a16:creationId xmlns:a16="http://schemas.microsoft.com/office/drawing/2014/main" id="{6BFBB811-020E-9A34-1298-836224CA2CF1}"/>
                </a:ext>
              </a:extLst>
            </p:cNvPr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842;p82">
              <a:extLst>
                <a:ext uri="{FF2B5EF4-FFF2-40B4-BE49-F238E27FC236}">
                  <a16:creationId xmlns:a16="http://schemas.microsoft.com/office/drawing/2014/main" id="{B50617DE-3216-649F-B3DB-9EEA2E662E64}"/>
                </a:ext>
              </a:extLst>
            </p:cNvPr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A328F4F-45A4-18A3-F5FB-E6B05EABBF17}"/>
              </a:ext>
            </a:extLst>
          </p:cNvPr>
          <p:cNvSpPr txBox="1"/>
          <p:nvPr/>
        </p:nvSpPr>
        <p:spPr>
          <a:xfrm>
            <a:off x="3676792" y="3275898"/>
            <a:ext cx="1790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>
                <a:solidFill>
                  <a:schemeClr val="tx1"/>
                </a:solidFill>
                <a:cs typeface="+mn-cs"/>
              </a:rPr>
              <a:t>سن:</a:t>
            </a:r>
          </a:p>
          <a:p>
            <a:pPr algn="ctr" rtl="1"/>
            <a:r>
              <a:rPr lang="fa-IR" sz="2800" b="1" dirty="0">
                <a:solidFill>
                  <a:schemeClr val="tx1"/>
                </a:solidFill>
                <a:cs typeface="+mn-cs"/>
              </a:rPr>
              <a:t>۱۸ تا ۳۰</a:t>
            </a:r>
            <a:endParaRPr lang="en-US" sz="2800" b="1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347C4C-8C78-46C3-FF01-DEE9DF9A571A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B3D065-CE4F-B9AC-6F2C-033F1D78813C}"/>
              </a:ext>
            </a:extLst>
          </p:cNvPr>
          <p:cNvSpPr txBox="1"/>
          <p:nvPr/>
        </p:nvSpPr>
        <p:spPr>
          <a:xfrm>
            <a:off x="3108611" y="265814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بیان مسئله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419D4-B820-C4F3-A8D4-D9C3351670C2}"/>
              </a:ext>
            </a:extLst>
          </p:cNvPr>
          <p:cNvSpPr txBox="1"/>
          <p:nvPr/>
        </p:nvSpPr>
        <p:spPr>
          <a:xfrm>
            <a:off x="744279" y="1095153"/>
            <a:ext cx="7655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chemeClr val="tx1"/>
                </a:solidFill>
                <a:cs typeface="+mn-cs"/>
              </a:rPr>
              <a:t>آیا پیوند فرهنگی بر گرایش به افسردگی تأثیرگذار است؟</a:t>
            </a:r>
            <a:endParaRPr lang="en-US" sz="24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E88FF-37CA-A36A-F69F-6AD83FF079E2}"/>
              </a:ext>
            </a:extLst>
          </p:cNvPr>
          <p:cNvSpPr txBox="1"/>
          <p:nvPr/>
        </p:nvSpPr>
        <p:spPr>
          <a:xfrm>
            <a:off x="5007935" y="1862937"/>
            <a:ext cx="33917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>
                <a:solidFill>
                  <a:schemeClr val="tx1"/>
                </a:solidFill>
                <a:cs typeface="+mn-cs"/>
              </a:rPr>
              <a:t>عوامل احتمالی:</a:t>
            </a:r>
          </a:p>
          <a:p>
            <a:pPr algn="r" rtl="1"/>
            <a:endParaRPr lang="fa-IR" sz="2400" b="1" dirty="0">
              <a:solidFill>
                <a:schemeClr val="tx1"/>
              </a:solidFill>
              <a:cs typeface="+mn-cs"/>
            </a:endParaRPr>
          </a:p>
          <a:p>
            <a:pPr marL="342900" indent="-342900" algn="r" rt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+mn-cs"/>
              </a:rPr>
              <a:t>حس تعلق و هویت</a:t>
            </a:r>
          </a:p>
          <a:p>
            <a:pPr marL="342900" indent="-342900" algn="r" rt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tx1"/>
              </a:solidFill>
              <a:cs typeface="+mn-cs"/>
            </a:endParaRPr>
          </a:p>
          <a:p>
            <a:pPr marL="342900" indent="-342900" algn="r" rt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+mn-cs"/>
              </a:rPr>
              <a:t>احساس بیگانگی فرهنگی</a:t>
            </a:r>
          </a:p>
          <a:p>
            <a:pPr algn="r" rtl="1"/>
            <a:endParaRPr lang="fa-IR" sz="2400" b="1" dirty="0">
              <a:solidFill>
                <a:schemeClr val="tx1"/>
              </a:solidFill>
              <a:cs typeface="+mn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3" name="Google Shape;2100;p76">
            <a:extLst>
              <a:ext uri="{FF2B5EF4-FFF2-40B4-BE49-F238E27FC236}">
                <a16:creationId xmlns:a16="http://schemas.microsoft.com/office/drawing/2014/main" id="{78ACE783-B8EB-400F-A030-40E3396CADD3}"/>
              </a:ext>
            </a:extLst>
          </p:cNvPr>
          <p:cNvSpPr/>
          <p:nvPr/>
        </p:nvSpPr>
        <p:spPr>
          <a:xfrm flipH="1">
            <a:off x="3885794" y="2845482"/>
            <a:ext cx="1151619" cy="712566"/>
          </a:xfrm>
          <a:custGeom>
            <a:avLst/>
            <a:gdLst/>
            <a:ahLst/>
            <a:cxnLst/>
            <a:rect l="l" t="t" r="r" b="b"/>
            <a:pathLst>
              <a:path w="2756" h="1918" extrusionOk="0">
                <a:moveTo>
                  <a:pt x="1757" y="0"/>
                </a:moveTo>
                <a:cubicBezTo>
                  <a:pt x="1693" y="0"/>
                  <a:pt x="1630" y="25"/>
                  <a:pt x="1580" y="75"/>
                </a:cubicBezTo>
                <a:cubicBezTo>
                  <a:pt x="1479" y="176"/>
                  <a:pt x="1479" y="335"/>
                  <a:pt x="1580" y="436"/>
                </a:cubicBezTo>
                <a:lnTo>
                  <a:pt x="1768" y="623"/>
                </a:lnTo>
                <a:cubicBezTo>
                  <a:pt x="1797" y="652"/>
                  <a:pt x="1775" y="702"/>
                  <a:pt x="1739" y="702"/>
                </a:cubicBezTo>
                <a:lnTo>
                  <a:pt x="253" y="702"/>
                </a:lnTo>
                <a:cubicBezTo>
                  <a:pt x="116" y="702"/>
                  <a:pt x="1" y="818"/>
                  <a:pt x="1" y="962"/>
                </a:cubicBezTo>
                <a:cubicBezTo>
                  <a:pt x="1" y="1099"/>
                  <a:pt x="116" y="1215"/>
                  <a:pt x="253" y="1215"/>
                </a:cubicBezTo>
                <a:lnTo>
                  <a:pt x="1739" y="1215"/>
                </a:lnTo>
                <a:cubicBezTo>
                  <a:pt x="1775" y="1215"/>
                  <a:pt x="1797" y="1265"/>
                  <a:pt x="1768" y="1294"/>
                </a:cubicBezTo>
                <a:lnTo>
                  <a:pt x="1580" y="1481"/>
                </a:lnTo>
                <a:cubicBezTo>
                  <a:pt x="1479" y="1582"/>
                  <a:pt x="1479" y="1741"/>
                  <a:pt x="1580" y="1842"/>
                </a:cubicBezTo>
                <a:cubicBezTo>
                  <a:pt x="1631" y="1892"/>
                  <a:pt x="1696" y="1918"/>
                  <a:pt x="1760" y="1918"/>
                </a:cubicBezTo>
                <a:cubicBezTo>
                  <a:pt x="1825" y="1918"/>
                  <a:pt x="1890" y="1892"/>
                  <a:pt x="1941" y="1842"/>
                </a:cubicBezTo>
                <a:lnTo>
                  <a:pt x="2676" y="1106"/>
                </a:lnTo>
                <a:cubicBezTo>
                  <a:pt x="2756" y="1027"/>
                  <a:pt x="2756" y="897"/>
                  <a:pt x="2676" y="811"/>
                </a:cubicBezTo>
                <a:lnTo>
                  <a:pt x="1941" y="82"/>
                </a:lnTo>
                <a:cubicBezTo>
                  <a:pt x="1889" y="27"/>
                  <a:pt x="1823" y="0"/>
                  <a:pt x="1757" y="0"/>
                </a:cubicBezTo>
                <a:close/>
              </a:path>
            </a:pathLst>
          </a:custGeom>
          <a:solidFill>
            <a:schemeClr val="tx1"/>
          </a:solidFill>
          <a:ln w="1905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88488-24CE-F380-5B3D-2D8CD38F86EF}"/>
              </a:ext>
            </a:extLst>
          </p:cNvPr>
          <p:cNvSpPr txBox="1"/>
          <p:nvPr/>
        </p:nvSpPr>
        <p:spPr>
          <a:xfrm>
            <a:off x="0" y="2571750"/>
            <a:ext cx="33917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+mn-cs"/>
              </a:rPr>
              <a:t>محافظت کننده از افسردگی</a:t>
            </a:r>
          </a:p>
          <a:p>
            <a:pPr marL="342900" indent="-342900" algn="r" rtl="1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a-IR" sz="2400" b="1" dirty="0">
              <a:solidFill>
                <a:schemeClr val="tx1"/>
              </a:solidFill>
              <a:cs typeface="+mn-cs"/>
            </a:endParaRPr>
          </a:p>
          <a:p>
            <a:pPr marL="342900" indent="-342900" algn="r" rtl="1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tx1"/>
                </a:solidFill>
                <a:cs typeface="+mn-cs"/>
              </a:rPr>
              <a:t>زمینه ساز افسردگی</a:t>
            </a:r>
          </a:p>
          <a:p>
            <a:pPr algn="r" rtl="1"/>
            <a:endParaRPr lang="fa-IR" sz="2400" b="1" dirty="0">
              <a:solidFill>
                <a:schemeClr val="tx1"/>
              </a:solidFill>
              <a:cs typeface="+mn-cs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88158-0F29-D4E8-B70C-0A5B4F073589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78F2BD7-EE04-E29F-2C47-AABF714D90E8}"/>
              </a:ext>
            </a:extLst>
          </p:cNvPr>
          <p:cNvSpPr txBox="1"/>
          <p:nvPr/>
        </p:nvSpPr>
        <p:spPr>
          <a:xfrm>
            <a:off x="3108611" y="276146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اهداف پروژه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sp>
        <p:nvSpPr>
          <p:cNvPr id="11" name="Google Shape;13049;p88">
            <a:extLst>
              <a:ext uri="{FF2B5EF4-FFF2-40B4-BE49-F238E27FC236}">
                <a16:creationId xmlns:a16="http://schemas.microsoft.com/office/drawing/2014/main" id="{AF941B5C-9141-B815-0AEF-2575C63AD80E}"/>
              </a:ext>
            </a:extLst>
          </p:cNvPr>
          <p:cNvSpPr/>
          <p:nvPr/>
        </p:nvSpPr>
        <p:spPr>
          <a:xfrm>
            <a:off x="7158065" y="1266118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Google Shape;13049;p88">
            <a:extLst>
              <a:ext uri="{FF2B5EF4-FFF2-40B4-BE49-F238E27FC236}">
                <a16:creationId xmlns:a16="http://schemas.microsoft.com/office/drawing/2014/main" id="{82CC3109-3E7F-5E6A-FFF5-3BC513093B72}"/>
              </a:ext>
            </a:extLst>
          </p:cNvPr>
          <p:cNvSpPr/>
          <p:nvPr/>
        </p:nvSpPr>
        <p:spPr>
          <a:xfrm>
            <a:off x="7158065" y="2398531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Google Shape;13049;p88">
            <a:extLst>
              <a:ext uri="{FF2B5EF4-FFF2-40B4-BE49-F238E27FC236}">
                <a16:creationId xmlns:a16="http://schemas.microsoft.com/office/drawing/2014/main" id="{DA0514BB-F46C-E38B-DD59-6D95C874E00A}"/>
              </a:ext>
            </a:extLst>
          </p:cNvPr>
          <p:cNvSpPr/>
          <p:nvPr/>
        </p:nvSpPr>
        <p:spPr>
          <a:xfrm>
            <a:off x="7158065" y="3530944"/>
            <a:ext cx="347552" cy="346438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066AD-C8F6-E6FB-2EA0-D9D49729CB3E}"/>
              </a:ext>
            </a:extLst>
          </p:cNvPr>
          <p:cNvSpPr txBox="1"/>
          <p:nvPr/>
        </p:nvSpPr>
        <p:spPr>
          <a:xfrm>
            <a:off x="925031" y="1208504"/>
            <a:ext cx="6028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  <a:cs typeface="+mn-cs"/>
              </a:rPr>
              <a:t>بررسی وجود ارتباط بین پیوند فرهنگی و گرایش به افسردگی</a:t>
            </a:r>
            <a:endParaRPr lang="en-US" sz="24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EA31B8-A6DD-624B-5C06-54A762571C93}"/>
              </a:ext>
            </a:extLst>
          </p:cNvPr>
          <p:cNvSpPr txBox="1"/>
          <p:nvPr/>
        </p:nvSpPr>
        <p:spPr>
          <a:xfrm>
            <a:off x="1446028" y="2340917"/>
            <a:ext cx="550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  <a:cs typeface="+mn-cs"/>
              </a:rPr>
              <a:t>تعیین نوع و میزان همبستگی این دو شاخص</a:t>
            </a:r>
            <a:endParaRPr lang="en-US" sz="24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FE9F02-384F-D9B7-CBBD-8805ABFEDDF6}"/>
              </a:ext>
            </a:extLst>
          </p:cNvPr>
          <p:cNvSpPr txBox="1"/>
          <p:nvPr/>
        </p:nvSpPr>
        <p:spPr>
          <a:xfrm>
            <a:off x="1446028" y="3473330"/>
            <a:ext cx="5507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>
                <a:solidFill>
                  <a:schemeClr val="tx1"/>
                </a:solidFill>
                <a:cs typeface="+mn-cs"/>
              </a:rPr>
              <a:t>نتیجه گیری و ارائه پیشنهادات جهت بهبود سلامت جامعه</a:t>
            </a:r>
            <a:endParaRPr lang="en-US" sz="24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E14FFE-3641-098C-F945-E6F64AFA862E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75321A7-8592-E896-7299-E97F62ABCBD7}"/>
              </a:ext>
            </a:extLst>
          </p:cNvPr>
          <p:cNvSpPr txBox="1"/>
          <p:nvPr/>
        </p:nvSpPr>
        <p:spPr>
          <a:xfrm>
            <a:off x="3219007" y="202019"/>
            <a:ext cx="270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solidFill>
                  <a:schemeClr val="tx1"/>
                </a:solidFill>
                <a:cs typeface="+mj-cs"/>
              </a:rPr>
              <a:t>ابزار</a:t>
            </a:r>
            <a:endParaRPr lang="en-US" sz="2800" dirty="0">
              <a:solidFill>
                <a:schemeClr val="tx1"/>
              </a:solidFill>
              <a:cs typeface="+mj-cs"/>
            </a:endParaRPr>
          </a:p>
        </p:txBody>
      </p:sp>
      <p:grpSp>
        <p:nvGrpSpPr>
          <p:cNvPr id="19" name="Google Shape;13331;p88">
            <a:extLst>
              <a:ext uri="{FF2B5EF4-FFF2-40B4-BE49-F238E27FC236}">
                <a16:creationId xmlns:a16="http://schemas.microsoft.com/office/drawing/2014/main" id="{C02CBE35-FD5B-C3A3-8EAE-74E0624974E9}"/>
              </a:ext>
            </a:extLst>
          </p:cNvPr>
          <p:cNvGrpSpPr/>
          <p:nvPr/>
        </p:nvGrpSpPr>
        <p:grpSpPr>
          <a:xfrm>
            <a:off x="7640109" y="1247399"/>
            <a:ext cx="416649" cy="325597"/>
            <a:chOff x="5626763" y="2013829"/>
            <a:chExt cx="351722" cy="274788"/>
          </a:xfrm>
          <a:solidFill>
            <a:schemeClr val="tx1"/>
          </a:solidFill>
        </p:grpSpPr>
        <p:sp>
          <p:nvSpPr>
            <p:cNvPr id="20" name="Google Shape;13332;p88">
              <a:extLst>
                <a:ext uri="{FF2B5EF4-FFF2-40B4-BE49-F238E27FC236}">
                  <a16:creationId xmlns:a16="http://schemas.microsoft.com/office/drawing/2014/main" id="{01D951DE-63AB-8013-5EBB-18813FCFC3F9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333;p88">
              <a:extLst>
                <a:ext uri="{FF2B5EF4-FFF2-40B4-BE49-F238E27FC236}">
                  <a16:creationId xmlns:a16="http://schemas.microsoft.com/office/drawing/2014/main" id="{621E273F-AD18-36FE-D997-B6F3626C9367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34;p88">
              <a:extLst>
                <a:ext uri="{FF2B5EF4-FFF2-40B4-BE49-F238E27FC236}">
                  <a16:creationId xmlns:a16="http://schemas.microsoft.com/office/drawing/2014/main" id="{FCB06C38-8CBA-55FD-6A34-6756907A7BF9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35;p88">
              <a:extLst>
                <a:ext uri="{FF2B5EF4-FFF2-40B4-BE49-F238E27FC236}">
                  <a16:creationId xmlns:a16="http://schemas.microsoft.com/office/drawing/2014/main" id="{3AED615C-34EA-CBFD-BF6F-5D0338F7ABFB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36;p88">
              <a:extLst>
                <a:ext uri="{FF2B5EF4-FFF2-40B4-BE49-F238E27FC236}">
                  <a16:creationId xmlns:a16="http://schemas.microsoft.com/office/drawing/2014/main" id="{A04FD2D7-C303-C18F-79B6-4D808739D376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337;p88">
              <a:extLst>
                <a:ext uri="{FF2B5EF4-FFF2-40B4-BE49-F238E27FC236}">
                  <a16:creationId xmlns:a16="http://schemas.microsoft.com/office/drawing/2014/main" id="{8C0A102A-9C36-56A1-A7E6-B8410C429A00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338;p88">
              <a:extLst>
                <a:ext uri="{FF2B5EF4-FFF2-40B4-BE49-F238E27FC236}">
                  <a16:creationId xmlns:a16="http://schemas.microsoft.com/office/drawing/2014/main" id="{2C7CC142-7112-965A-BE6F-40B4A000168D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39;p88">
              <a:extLst>
                <a:ext uri="{FF2B5EF4-FFF2-40B4-BE49-F238E27FC236}">
                  <a16:creationId xmlns:a16="http://schemas.microsoft.com/office/drawing/2014/main" id="{C3A1EA64-54D3-09FE-1997-6FF76789B6B6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340;p88">
              <a:extLst>
                <a:ext uri="{FF2B5EF4-FFF2-40B4-BE49-F238E27FC236}">
                  <a16:creationId xmlns:a16="http://schemas.microsoft.com/office/drawing/2014/main" id="{C2020D8E-43D6-128D-D800-21AA79221E70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41;p88">
              <a:extLst>
                <a:ext uri="{FF2B5EF4-FFF2-40B4-BE49-F238E27FC236}">
                  <a16:creationId xmlns:a16="http://schemas.microsoft.com/office/drawing/2014/main" id="{B636CBEC-F3FF-C2DF-D90D-0192924A2FE6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13331;p88">
            <a:extLst>
              <a:ext uri="{FF2B5EF4-FFF2-40B4-BE49-F238E27FC236}">
                <a16:creationId xmlns:a16="http://schemas.microsoft.com/office/drawing/2014/main" id="{D21CEDA6-96FF-C413-2127-B548B1663774}"/>
              </a:ext>
            </a:extLst>
          </p:cNvPr>
          <p:cNvGrpSpPr/>
          <p:nvPr/>
        </p:nvGrpSpPr>
        <p:grpSpPr>
          <a:xfrm>
            <a:off x="3029120" y="2295751"/>
            <a:ext cx="416649" cy="325597"/>
            <a:chOff x="5626763" y="2013829"/>
            <a:chExt cx="351722" cy="274788"/>
          </a:xfrm>
          <a:solidFill>
            <a:schemeClr val="tx1"/>
          </a:solidFill>
        </p:grpSpPr>
        <p:sp>
          <p:nvSpPr>
            <p:cNvPr id="31" name="Google Shape;13332;p88">
              <a:extLst>
                <a:ext uri="{FF2B5EF4-FFF2-40B4-BE49-F238E27FC236}">
                  <a16:creationId xmlns:a16="http://schemas.microsoft.com/office/drawing/2014/main" id="{50A97993-1391-6D9D-1F05-3FE86D94BCD1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333;p88">
              <a:extLst>
                <a:ext uri="{FF2B5EF4-FFF2-40B4-BE49-F238E27FC236}">
                  <a16:creationId xmlns:a16="http://schemas.microsoft.com/office/drawing/2014/main" id="{F208A82A-FC04-4434-8B83-F5F03CE5E62C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334;p88">
              <a:extLst>
                <a:ext uri="{FF2B5EF4-FFF2-40B4-BE49-F238E27FC236}">
                  <a16:creationId xmlns:a16="http://schemas.microsoft.com/office/drawing/2014/main" id="{CFA4EEF9-DCF8-6A71-A439-850A1F1BE981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335;p88">
              <a:extLst>
                <a:ext uri="{FF2B5EF4-FFF2-40B4-BE49-F238E27FC236}">
                  <a16:creationId xmlns:a16="http://schemas.microsoft.com/office/drawing/2014/main" id="{382687BE-D4C6-2B05-C7F1-869F2688305D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336;p88">
              <a:extLst>
                <a:ext uri="{FF2B5EF4-FFF2-40B4-BE49-F238E27FC236}">
                  <a16:creationId xmlns:a16="http://schemas.microsoft.com/office/drawing/2014/main" id="{FBBF3A3C-BE8B-1A52-FDC8-AC90574EC9BB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337;p88">
              <a:extLst>
                <a:ext uri="{FF2B5EF4-FFF2-40B4-BE49-F238E27FC236}">
                  <a16:creationId xmlns:a16="http://schemas.microsoft.com/office/drawing/2014/main" id="{9E33CBE4-FE89-BBE9-14EA-32A59D186684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338;p88">
              <a:extLst>
                <a:ext uri="{FF2B5EF4-FFF2-40B4-BE49-F238E27FC236}">
                  <a16:creationId xmlns:a16="http://schemas.microsoft.com/office/drawing/2014/main" id="{8659AEE7-2487-0248-6819-1490F6E0AEB2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339;p88">
              <a:extLst>
                <a:ext uri="{FF2B5EF4-FFF2-40B4-BE49-F238E27FC236}">
                  <a16:creationId xmlns:a16="http://schemas.microsoft.com/office/drawing/2014/main" id="{C8DFBC3C-A9DF-1CD7-1787-086A9DCD282C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340;p88">
              <a:extLst>
                <a:ext uri="{FF2B5EF4-FFF2-40B4-BE49-F238E27FC236}">
                  <a16:creationId xmlns:a16="http://schemas.microsoft.com/office/drawing/2014/main" id="{BF4B3C7A-9ACD-26E9-CCFE-711C59F6D6CB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341;p88">
              <a:extLst>
                <a:ext uri="{FF2B5EF4-FFF2-40B4-BE49-F238E27FC236}">
                  <a16:creationId xmlns:a16="http://schemas.microsoft.com/office/drawing/2014/main" id="{88F2FAD0-8800-CC56-2897-BB01A8329219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13331;p88">
            <a:extLst>
              <a:ext uri="{FF2B5EF4-FFF2-40B4-BE49-F238E27FC236}">
                <a16:creationId xmlns:a16="http://schemas.microsoft.com/office/drawing/2014/main" id="{9CFABC53-D3D2-CD81-283B-63BFF955F6A5}"/>
              </a:ext>
            </a:extLst>
          </p:cNvPr>
          <p:cNvGrpSpPr/>
          <p:nvPr/>
        </p:nvGrpSpPr>
        <p:grpSpPr>
          <a:xfrm>
            <a:off x="3010682" y="1218000"/>
            <a:ext cx="416649" cy="325597"/>
            <a:chOff x="5626763" y="2013829"/>
            <a:chExt cx="351722" cy="274788"/>
          </a:xfrm>
          <a:solidFill>
            <a:schemeClr val="tx1"/>
          </a:solidFill>
        </p:grpSpPr>
        <p:sp>
          <p:nvSpPr>
            <p:cNvPr id="42" name="Google Shape;13332;p88">
              <a:extLst>
                <a:ext uri="{FF2B5EF4-FFF2-40B4-BE49-F238E27FC236}">
                  <a16:creationId xmlns:a16="http://schemas.microsoft.com/office/drawing/2014/main" id="{6B32319A-34DD-99F8-AB99-028F63BCD5B0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333;p88">
              <a:extLst>
                <a:ext uri="{FF2B5EF4-FFF2-40B4-BE49-F238E27FC236}">
                  <a16:creationId xmlns:a16="http://schemas.microsoft.com/office/drawing/2014/main" id="{919F76EF-2AD7-7CC5-59C5-882F407163C7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334;p88">
              <a:extLst>
                <a:ext uri="{FF2B5EF4-FFF2-40B4-BE49-F238E27FC236}">
                  <a16:creationId xmlns:a16="http://schemas.microsoft.com/office/drawing/2014/main" id="{4E9DCE7E-B588-5EA8-23B1-E44FA6E80965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335;p88">
              <a:extLst>
                <a:ext uri="{FF2B5EF4-FFF2-40B4-BE49-F238E27FC236}">
                  <a16:creationId xmlns:a16="http://schemas.microsoft.com/office/drawing/2014/main" id="{A0A23581-62C6-3B08-0278-D94AF1FD4CE4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336;p88">
              <a:extLst>
                <a:ext uri="{FF2B5EF4-FFF2-40B4-BE49-F238E27FC236}">
                  <a16:creationId xmlns:a16="http://schemas.microsoft.com/office/drawing/2014/main" id="{5040EDBF-1A0E-A42E-34CA-AED0031A66D2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3337;p88">
              <a:extLst>
                <a:ext uri="{FF2B5EF4-FFF2-40B4-BE49-F238E27FC236}">
                  <a16:creationId xmlns:a16="http://schemas.microsoft.com/office/drawing/2014/main" id="{674FA112-06C3-D4F3-6855-9E0744A815AC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3338;p88">
              <a:extLst>
                <a:ext uri="{FF2B5EF4-FFF2-40B4-BE49-F238E27FC236}">
                  <a16:creationId xmlns:a16="http://schemas.microsoft.com/office/drawing/2014/main" id="{4EA4BDBE-F3D9-9974-1BCC-53E94ADD2F80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3339;p88">
              <a:extLst>
                <a:ext uri="{FF2B5EF4-FFF2-40B4-BE49-F238E27FC236}">
                  <a16:creationId xmlns:a16="http://schemas.microsoft.com/office/drawing/2014/main" id="{A2B00A1C-83E3-8FA6-92C6-01B1D8D80607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3340;p88">
              <a:extLst>
                <a:ext uri="{FF2B5EF4-FFF2-40B4-BE49-F238E27FC236}">
                  <a16:creationId xmlns:a16="http://schemas.microsoft.com/office/drawing/2014/main" id="{46497C03-DC3E-C256-487C-8C35109791E6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3341;p88">
              <a:extLst>
                <a:ext uri="{FF2B5EF4-FFF2-40B4-BE49-F238E27FC236}">
                  <a16:creationId xmlns:a16="http://schemas.microsoft.com/office/drawing/2014/main" id="{5B71CDE4-1637-C176-E4DC-051F19905A95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13331;p88">
            <a:extLst>
              <a:ext uri="{FF2B5EF4-FFF2-40B4-BE49-F238E27FC236}">
                <a16:creationId xmlns:a16="http://schemas.microsoft.com/office/drawing/2014/main" id="{1F19B441-23D6-E2DF-FBDE-A458C82EA392}"/>
              </a:ext>
            </a:extLst>
          </p:cNvPr>
          <p:cNvGrpSpPr/>
          <p:nvPr/>
        </p:nvGrpSpPr>
        <p:grpSpPr>
          <a:xfrm>
            <a:off x="7640109" y="2331920"/>
            <a:ext cx="416649" cy="325597"/>
            <a:chOff x="5626763" y="2013829"/>
            <a:chExt cx="351722" cy="274788"/>
          </a:xfrm>
          <a:solidFill>
            <a:schemeClr val="tx1"/>
          </a:solidFill>
        </p:grpSpPr>
        <p:sp>
          <p:nvSpPr>
            <p:cNvPr id="53" name="Google Shape;13332;p88">
              <a:extLst>
                <a:ext uri="{FF2B5EF4-FFF2-40B4-BE49-F238E27FC236}">
                  <a16:creationId xmlns:a16="http://schemas.microsoft.com/office/drawing/2014/main" id="{AB84C87A-8789-F819-7637-7BA0B4E9333E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3333;p88">
              <a:extLst>
                <a:ext uri="{FF2B5EF4-FFF2-40B4-BE49-F238E27FC236}">
                  <a16:creationId xmlns:a16="http://schemas.microsoft.com/office/drawing/2014/main" id="{69582E70-C039-98D0-B430-CB978EFCD480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3334;p88">
              <a:extLst>
                <a:ext uri="{FF2B5EF4-FFF2-40B4-BE49-F238E27FC236}">
                  <a16:creationId xmlns:a16="http://schemas.microsoft.com/office/drawing/2014/main" id="{30527452-1946-61DE-57E6-ABACA7CAA1BA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3335;p88">
              <a:extLst>
                <a:ext uri="{FF2B5EF4-FFF2-40B4-BE49-F238E27FC236}">
                  <a16:creationId xmlns:a16="http://schemas.microsoft.com/office/drawing/2014/main" id="{ACF557D9-53CB-3C4E-861A-FAA8C1EE7049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3336;p88">
              <a:extLst>
                <a:ext uri="{FF2B5EF4-FFF2-40B4-BE49-F238E27FC236}">
                  <a16:creationId xmlns:a16="http://schemas.microsoft.com/office/drawing/2014/main" id="{D26ECDA5-D863-9854-CD19-F647EDCCBCD0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3337;p88">
              <a:extLst>
                <a:ext uri="{FF2B5EF4-FFF2-40B4-BE49-F238E27FC236}">
                  <a16:creationId xmlns:a16="http://schemas.microsoft.com/office/drawing/2014/main" id="{3E961A8F-4CA0-642F-1D2A-5FEB68A52593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3338;p88">
              <a:extLst>
                <a:ext uri="{FF2B5EF4-FFF2-40B4-BE49-F238E27FC236}">
                  <a16:creationId xmlns:a16="http://schemas.microsoft.com/office/drawing/2014/main" id="{0390281A-8CCE-A7C9-FECE-25C6FBA1450E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3339;p88">
              <a:extLst>
                <a:ext uri="{FF2B5EF4-FFF2-40B4-BE49-F238E27FC236}">
                  <a16:creationId xmlns:a16="http://schemas.microsoft.com/office/drawing/2014/main" id="{E75F20C7-41AF-5168-A349-19B8275A294F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3340;p88">
              <a:extLst>
                <a:ext uri="{FF2B5EF4-FFF2-40B4-BE49-F238E27FC236}">
                  <a16:creationId xmlns:a16="http://schemas.microsoft.com/office/drawing/2014/main" id="{126731DF-EC2A-AF20-4690-3B6DB5C64A8D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3341;p88">
              <a:extLst>
                <a:ext uri="{FF2B5EF4-FFF2-40B4-BE49-F238E27FC236}">
                  <a16:creationId xmlns:a16="http://schemas.microsoft.com/office/drawing/2014/main" id="{B04C3ADE-DD09-9600-CD0B-6C395A7C45FF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3331;p88">
            <a:extLst>
              <a:ext uri="{FF2B5EF4-FFF2-40B4-BE49-F238E27FC236}">
                <a16:creationId xmlns:a16="http://schemas.microsoft.com/office/drawing/2014/main" id="{64E4324D-A3BE-99A9-2504-E9F6AD3BCA2B}"/>
              </a:ext>
            </a:extLst>
          </p:cNvPr>
          <p:cNvGrpSpPr/>
          <p:nvPr/>
        </p:nvGrpSpPr>
        <p:grpSpPr>
          <a:xfrm>
            <a:off x="7658547" y="3416364"/>
            <a:ext cx="416649" cy="325597"/>
            <a:chOff x="5626763" y="2013829"/>
            <a:chExt cx="351722" cy="274788"/>
          </a:xfrm>
          <a:solidFill>
            <a:schemeClr val="tx1"/>
          </a:solidFill>
        </p:grpSpPr>
        <p:sp>
          <p:nvSpPr>
            <p:cNvPr id="1280" name="Google Shape;13332;p88">
              <a:extLst>
                <a:ext uri="{FF2B5EF4-FFF2-40B4-BE49-F238E27FC236}">
                  <a16:creationId xmlns:a16="http://schemas.microsoft.com/office/drawing/2014/main" id="{84725BCD-2908-08CD-5F3A-3EC84C9E73D5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3333;p88">
              <a:extLst>
                <a:ext uri="{FF2B5EF4-FFF2-40B4-BE49-F238E27FC236}">
                  <a16:creationId xmlns:a16="http://schemas.microsoft.com/office/drawing/2014/main" id="{53F93230-5305-65DA-6355-AD34E7537326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3334;p88">
              <a:extLst>
                <a:ext uri="{FF2B5EF4-FFF2-40B4-BE49-F238E27FC236}">
                  <a16:creationId xmlns:a16="http://schemas.microsoft.com/office/drawing/2014/main" id="{AEC5A447-598A-5271-EC36-C6180F5EF6DF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3335;p88">
              <a:extLst>
                <a:ext uri="{FF2B5EF4-FFF2-40B4-BE49-F238E27FC236}">
                  <a16:creationId xmlns:a16="http://schemas.microsoft.com/office/drawing/2014/main" id="{FBB7A74D-747F-8047-134D-9A6251D254CD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3336;p88">
              <a:extLst>
                <a:ext uri="{FF2B5EF4-FFF2-40B4-BE49-F238E27FC236}">
                  <a16:creationId xmlns:a16="http://schemas.microsoft.com/office/drawing/2014/main" id="{13F97B28-AFA0-454C-4030-03A36B54A129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3337;p88">
              <a:extLst>
                <a:ext uri="{FF2B5EF4-FFF2-40B4-BE49-F238E27FC236}">
                  <a16:creationId xmlns:a16="http://schemas.microsoft.com/office/drawing/2014/main" id="{6A424B81-17FC-1275-C6CC-C53CFB2ECD67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3338;p88">
              <a:extLst>
                <a:ext uri="{FF2B5EF4-FFF2-40B4-BE49-F238E27FC236}">
                  <a16:creationId xmlns:a16="http://schemas.microsoft.com/office/drawing/2014/main" id="{B70D4BA7-0162-F8BC-BF19-8C0F88DEC976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3339;p88">
              <a:extLst>
                <a:ext uri="{FF2B5EF4-FFF2-40B4-BE49-F238E27FC236}">
                  <a16:creationId xmlns:a16="http://schemas.microsoft.com/office/drawing/2014/main" id="{3E9B310D-2CD5-A372-084F-CD0D0630C6C7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3340;p88">
              <a:extLst>
                <a:ext uri="{FF2B5EF4-FFF2-40B4-BE49-F238E27FC236}">
                  <a16:creationId xmlns:a16="http://schemas.microsoft.com/office/drawing/2014/main" id="{803A7F70-815F-83D6-0B42-F1032A3FEF57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3341;p88">
              <a:extLst>
                <a:ext uri="{FF2B5EF4-FFF2-40B4-BE49-F238E27FC236}">
                  <a16:creationId xmlns:a16="http://schemas.microsoft.com/office/drawing/2014/main" id="{763BF30E-23B0-2CE1-C98C-B7A45AEE02EA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0" name="Google Shape;13331;p88">
            <a:extLst>
              <a:ext uri="{FF2B5EF4-FFF2-40B4-BE49-F238E27FC236}">
                <a16:creationId xmlns:a16="http://schemas.microsoft.com/office/drawing/2014/main" id="{5ECEBA32-281D-5652-0195-635C77C8C327}"/>
              </a:ext>
            </a:extLst>
          </p:cNvPr>
          <p:cNvGrpSpPr/>
          <p:nvPr/>
        </p:nvGrpSpPr>
        <p:grpSpPr>
          <a:xfrm>
            <a:off x="3027781" y="3427338"/>
            <a:ext cx="416649" cy="325597"/>
            <a:chOff x="5626763" y="2013829"/>
            <a:chExt cx="351722" cy="274788"/>
          </a:xfrm>
          <a:solidFill>
            <a:schemeClr val="tx1"/>
          </a:solidFill>
        </p:grpSpPr>
        <p:sp>
          <p:nvSpPr>
            <p:cNvPr id="1291" name="Google Shape;13332;p88">
              <a:extLst>
                <a:ext uri="{FF2B5EF4-FFF2-40B4-BE49-F238E27FC236}">
                  <a16:creationId xmlns:a16="http://schemas.microsoft.com/office/drawing/2014/main" id="{7AF42476-BC25-D7F9-A365-4E24063492C5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3333;p88">
              <a:extLst>
                <a:ext uri="{FF2B5EF4-FFF2-40B4-BE49-F238E27FC236}">
                  <a16:creationId xmlns:a16="http://schemas.microsoft.com/office/drawing/2014/main" id="{6DBF17BF-BB5F-9705-6FA0-7B297A980C2C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3334;p88">
              <a:extLst>
                <a:ext uri="{FF2B5EF4-FFF2-40B4-BE49-F238E27FC236}">
                  <a16:creationId xmlns:a16="http://schemas.microsoft.com/office/drawing/2014/main" id="{0DA1E09F-805D-6599-21D8-BC8880111A08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3335;p88">
              <a:extLst>
                <a:ext uri="{FF2B5EF4-FFF2-40B4-BE49-F238E27FC236}">
                  <a16:creationId xmlns:a16="http://schemas.microsoft.com/office/drawing/2014/main" id="{91122E70-BC83-4A0D-1A58-633032D0B8C1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3336;p88">
              <a:extLst>
                <a:ext uri="{FF2B5EF4-FFF2-40B4-BE49-F238E27FC236}">
                  <a16:creationId xmlns:a16="http://schemas.microsoft.com/office/drawing/2014/main" id="{C4BF216A-BDDC-1910-B8A1-EEA0945D7B15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3337;p88">
              <a:extLst>
                <a:ext uri="{FF2B5EF4-FFF2-40B4-BE49-F238E27FC236}">
                  <a16:creationId xmlns:a16="http://schemas.microsoft.com/office/drawing/2014/main" id="{9ADEF321-2DBF-8A65-1917-4DD3923748DC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3338;p88">
              <a:extLst>
                <a:ext uri="{FF2B5EF4-FFF2-40B4-BE49-F238E27FC236}">
                  <a16:creationId xmlns:a16="http://schemas.microsoft.com/office/drawing/2014/main" id="{D6EE7C02-D55B-A49B-9366-B66F7E79E2EC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3339;p88">
              <a:extLst>
                <a:ext uri="{FF2B5EF4-FFF2-40B4-BE49-F238E27FC236}">
                  <a16:creationId xmlns:a16="http://schemas.microsoft.com/office/drawing/2014/main" id="{F93B5461-C2B9-8F79-879F-3AEC235668FE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3340;p88">
              <a:extLst>
                <a:ext uri="{FF2B5EF4-FFF2-40B4-BE49-F238E27FC236}">
                  <a16:creationId xmlns:a16="http://schemas.microsoft.com/office/drawing/2014/main" id="{6C9B9B9D-ED47-4877-A715-7E164AF8924B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341;p88">
              <a:extLst>
                <a:ext uri="{FF2B5EF4-FFF2-40B4-BE49-F238E27FC236}">
                  <a16:creationId xmlns:a16="http://schemas.microsoft.com/office/drawing/2014/main" id="{8D5B5459-8092-DD65-5BA6-F55664E09A86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1" name="TextBox 1300">
            <a:extLst>
              <a:ext uri="{FF2B5EF4-FFF2-40B4-BE49-F238E27FC236}">
                <a16:creationId xmlns:a16="http://schemas.microsoft.com/office/drawing/2014/main" id="{FA92D1B6-85E4-8EFE-D751-779E29DCBC6F}"/>
              </a:ext>
            </a:extLst>
          </p:cNvPr>
          <p:cNvSpPr txBox="1"/>
          <p:nvPr/>
        </p:nvSpPr>
        <p:spPr>
          <a:xfrm>
            <a:off x="5993330" y="1194849"/>
            <a:ext cx="153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MS Excel</a:t>
            </a:r>
          </a:p>
        </p:txBody>
      </p:sp>
      <p:sp>
        <p:nvSpPr>
          <p:cNvPr id="1302" name="TextBox 1301">
            <a:extLst>
              <a:ext uri="{FF2B5EF4-FFF2-40B4-BE49-F238E27FC236}">
                <a16:creationId xmlns:a16="http://schemas.microsoft.com/office/drawing/2014/main" id="{A8A73238-9712-A0FE-A74B-7C1B2D38A6CB}"/>
              </a:ext>
            </a:extLst>
          </p:cNvPr>
          <p:cNvSpPr txBox="1"/>
          <p:nvPr/>
        </p:nvSpPr>
        <p:spPr>
          <a:xfrm>
            <a:off x="5986995" y="2249726"/>
            <a:ext cx="153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Numpy</a:t>
            </a:r>
            <a:endParaRPr lang="en-US" sz="20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03" name="TextBox 1302">
            <a:extLst>
              <a:ext uri="{FF2B5EF4-FFF2-40B4-BE49-F238E27FC236}">
                <a16:creationId xmlns:a16="http://schemas.microsoft.com/office/drawing/2014/main" id="{5D59ABFC-5147-6628-FF8C-C78172228C97}"/>
              </a:ext>
            </a:extLst>
          </p:cNvPr>
          <p:cNvSpPr txBox="1"/>
          <p:nvPr/>
        </p:nvSpPr>
        <p:spPr>
          <a:xfrm>
            <a:off x="5986995" y="3349709"/>
            <a:ext cx="153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Scipy</a:t>
            </a:r>
            <a:endParaRPr lang="en-US" sz="20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04" name="TextBox 1303">
            <a:extLst>
              <a:ext uri="{FF2B5EF4-FFF2-40B4-BE49-F238E27FC236}">
                <a16:creationId xmlns:a16="http://schemas.microsoft.com/office/drawing/2014/main" id="{EAEC8066-813C-4448-209D-F1F93B800001}"/>
              </a:ext>
            </a:extLst>
          </p:cNvPr>
          <p:cNvSpPr txBox="1"/>
          <p:nvPr/>
        </p:nvSpPr>
        <p:spPr>
          <a:xfrm>
            <a:off x="1374648" y="1158926"/>
            <a:ext cx="153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Python</a:t>
            </a:r>
          </a:p>
        </p:txBody>
      </p:sp>
      <p:sp>
        <p:nvSpPr>
          <p:cNvPr id="1305" name="TextBox 1304">
            <a:extLst>
              <a:ext uri="{FF2B5EF4-FFF2-40B4-BE49-F238E27FC236}">
                <a16:creationId xmlns:a16="http://schemas.microsoft.com/office/drawing/2014/main" id="{2C057B34-79DE-752B-4D1A-18CBE0E5C6E2}"/>
              </a:ext>
            </a:extLst>
          </p:cNvPr>
          <p:cNvSpPr txBox="1"/>
          <p:nvPr/>
        </p:nvSpPr>
        <p:spPr>
          <a:xfrm>
            <a:off x="1374648" y="2257407"/>
            <a:ext cx="153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Bahnschrift SemiBold" panose="020B0502040204020203" pitchFamily="34" charset="0"/>
              </a:rPr>
              <a:t>Pandas</a:t>
            </a:r>
          </a:p>
        </p:txBody>
      </p:sp>
      <p:sp>
        <p:nvSpPr>
          <p:cNvPr id="1306" name="TextBox 1305">
            <a:extLst>
              <a:ext uri="{FF2B5EF4-FFF2-40B4-BE49-F238E27FC236}">
                <a16:creationId xmlns:a16="http://schemas.microsoft.com/office/drawing/2014/main" id="{82964ADC-07EF-2698-8775-CFB98604F78C}"/>
              </a:ext>
            </a:extLst>
          </p:cNvPr>
          <p:cNvSpPr txBox="1"/>
          <p:nvPr/>
        </p:nvSpPr>
        <p:spPr>
          <a:xfrm>
            <a:off x="1321993" y="3336169"/>
            <a:ext cx="1532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/>
                </a:solidFill>
                <a:latin typeface="Bahnschrift SemiBold" panose="020B0502040204020203" pitchFamily="34" charset="0"/>
              </a:rPr>
              <a:t>MatPlotLib</a:t>
            </a:r>
            <a:endParaRPr lang="en-US" sz="2000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1309" name="TextBox 1308">
            <a:extLst>
              <a:ext uri="{FF2B5EF4-FFF2-40B4-BE49-F238E27FC236}">
                <a16:creationId xmlns:a16="http://schemas.microsoft.com/office/drawing/2014/main" id="{B75D9089-48E9-D99C-5383-EDEA8ABB4639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46;p45">
            <a:extLst>
              <a:ext uri="{FF2B5EF4-FFF2-40B4-BE49-F238E27FC236}">
                <a16:creationId xmlns:a16="http://schemas.microsoft.com/office/drawing/2014/main" id="{D7E8231C-8EEB-A339-F58B-F66623E5EB39}"/>
              </a:ext>
            </a:extLst>
          </p:cNvPr>
          <p:cNvSpPr txBox="1">
            <a:spLocks/>
          </p:cNvSpPr>
          <p:nvPr/>
        </p:nvSpPr>
        <p:spPr>
          <a:xfrm>
            <a:off x="1831350" y="2571750"/>
            <a:ext cx="5481300" cy="1191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Medium"/>
              <a:buNone/>
              <a:defRPr sz="6000" b="0" i="0" u="none" strike="noStrike" cap="none">
                <a:solidFill>
                  <a:schemeClr val="dk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rtl="1"/>
            <a:r>
              <a:rPr lang="fa-IR">
                <a:cs typeface="+mj-cs"/>
              </a:rPr>
              <a:t>آنالیز داده ها</a:t>
            </a:r>
            <a:endParaRPr lang="fa-IR" dirty="0">
              <a:cs typeface="+mj-cs"/>
            </a:endParaRPr>
          </a:p>
        </p:txBody>
      </p:sp>
      <p:sp>
        <p:nvSpPr>
          <p:cNvPr id="3" name="Google Shape;10523;p84">
            <a:extLst>
              <a:ext uri="{FF2B5EF4-FFF2-40B4-BE49-F238E27FC236}">
                <a16:creationId xmlns:a16="http://schemas.microsoft.com/office/drawing/2014/main" id="{A76907D1-D8C3-489E-A35C-D34A88A59510}"/>
              </a:ext>
            </a:extLst>
          </p:cNvPr>
          <p:cNvSpPr/>
          <p:nvPr/>
        </p:nvSpPr>
        <p:spPr>
          <a:xfrm>
            <a:off x="3826004" y="995439"/>
            <a:ext cx="1491991" cy="1491865"/>
          </a:xfrm>
          <a:custGeom>
            <a:avLst/>
            <a:gdLst/>
            <a:ahLst/>
            <a:cxnLst/>
            <a:rect l="l" t="t" r="r" b="b"/>
            <a:pathLst>
              <a:path w="11574" h="11573" extrusionOk="0">
                <a:moveTo>
                  <a:pt x="10680" y="333"/>
                </a:moveTo>
                <a:cubicBezTo>
                  <a:pt x="10990" y="333"/>
                  <a:pt x="11228" y="583"/>
                  <a:pt x="11228" y="881"/>
                </a:cubicBezTo>
                <a:lnTo>
                  <a:pt x="11228" y="5620"/>
                </a:lnTo>
                <a:lnTo>
                  <a:pt x="11037" y="5620"/>
                </a:lnTo>
                <a:cubicBezTo>
                  <a:pt x="10954" y="5620"/>
                  <a:pt x="10871" y="5691"/>
                  <a:pt x="10871" y="5787"/>
                </a:cubicBezTo>
                <a:cubicBezTo>
                  <a:pt x="10871" y="5870"/>
                  <a:pt x="10954" y="5953"/>
                  <a:pt x="11037" y="5953"/>
                </a:cubicBezTo>
                <a:lnTo>
                  <a:pt x="11228" y="5953"/>
                </a:lnTo>
                <a:lnTo>
                  <a:pt x="11228" y="10680"/>
                </a:lnTo>
                <a:cubicBezTo>
                  <a:pt x="11228" y="10990"/>
                  <a:pt x="10978" y="11228"/>
                  <a:pt x="10680" y="11228"/>
                </a:cubicBezTo>
                <a:lnTo>
                  <a:pt x="5953" y="11228"/>
                </a:lnTo>
                <a:lnTo>
                  <a:pt x="5953" y="9406"/>
                </a:lnTo>
                <a:cubicBezTo>
                  <a:pt x="5953" y="9108"/>
                  <a:pt x="5715" y="8870"/>
                  <a:pt x="5418" y="8870"/>
                </a:cubicBezTo>
                <a:lnTo>
                  <a:pt x="5060" y="8870"/>
                </a:lnTo>
                <a:cubicBezTo>
                  <a:pt x="4834" y="8870"/>
                  <a:pt x="4644" y="8954"/>
                  <a:pt x="4525" y="9108"/>
                </a:cubicBezTo>
                <a:cubicBezTo>
                  <a:pt x="4358" y="9299"/>
                  <a:pt x="4132" y="9406"/>
                  <a:pt x="3882" y="9406"/>
                </a:cubicBezTo>
                <a:cubicBezTo>
                  <a:pt x="3632" y="9406"/>
                  <a:pt x="3382" y="9287"/>
                  <a:pt x="3239" y="9085"/>
                </a:cubicBezTo>
                <a:cubicBezTo>
                  <a:pt x="3072" y="8894"/>
                  <a:pt x="3013" y="8644"/>
                  <a:pt x="3072" y="8394"/>
                </a:cubicBezTo>
                <a:cubicBezTo>
                  <a:pt x="3132" y="8073"/>
                  <a:pt x="3405" y="7822"/>
                  <a:pt x="3727" y="7751"/>
                </a:cubicBezTo>
                <a:cubicBezTo>
                  <a:pt x="3781" y="7740"/>
                  <a:pt x="3835" y="7735"/>
                  <a:pt x="3889" y="7735"/>
                </a:cubicBezTo>
                <a:cubicBezTo>
                  <a:pt x="4129" y="7735"/>
                  <a:pt x="4357" y="7842"/>
                  <a:pt x="4513" y="8037"/>
                </a:cubicBezTo>
                <a:cubicBezTo>
                  <a:pt x="4656" y="8192"/>
                  <a:pt x="4846" y="8287"/>
                  <a:pt x="5049" y="8287"/>
                </a:cubicBezTo>
                <a:lnTo>
                  <a:pt x="5430" y="8287"/>
                </a:lnTo>
                <a:cubicBezTo>
                  <a:pt x="5727" y="8287"/>
                  <a:pt x="5965" y="8049"/>
                  <a:pt x="5965" y="7751"/>
                </a:cubicBezTo>
                <a:lnTo>
                  <a:pt x="5965" y="5917"/>
                </a:lnTo>
                <a:lnTo>
                  <a:pt x="7799" y="5917"/>
                </a:lnTo>
                <a:cubicBezTo>
                  <a:pt x="7894" y="5917"/>
                  <a:pt x="7989" y="6001"/>
                  <a:pt x="7989" y="6108"/>
                </a:cubicBezTo>
                <a:lnTo>
                  <a:pt x="7989" y="6477"/>
                </a:lnTo>
                <a:cubicBezTo>
                  <a:pt x="7989" y="6584"/>
                  <a:pt x="7942" y="6691"/>
                  <a:pt x="7858" y="6763"/>
                </a:cubicBezTo>
                <a:cubicBezTo>
                  <a:pt x="7525" y="7037"/>
                  <a:pt x="7382" y="7453"/>
                  <a:pt x="7454" y="7882"/>
                </a:cubicBezTo>
                <a:cubicBezTo>
                  <a:pt x="7537" y="8346"/>
                  <a:pt x="7894" y="8704"/>
                  <a:pt x="8347" y="8799"/>
                </a:cubicBezTo>
                <a:cubicBezTo>
                  <a:pt x="8430" y="8823"/>
                  <a:pt x="8513" y="8835"/>
                  <a:pt x="8597" y="8835"/>
                </a:cubicBezTo>
                <a:cubicBezTo>
                  <a:pt x="8870" y="8835"/>
                  <a:pt x="9120" y="8739"/>
                  <a:pt x="9347" y="8561"/>
                </a:cubicBezTo>
                <a:cubicBezTo>
                  <a:pt x="9609" y="8346"/>
                  <a:pt x="9775" y="8013"/>
                  <a:pt x="9775" y="7656"/>
                </a:cubicBezTo>
                <a:cubicBezTo>
                  <a:pt x="9775" y="7311"/>
                  <a:pt x="9621" y="6977"/>
                  <a:pt x="9347" y="6751"/>
                </a:cubicBezTo>
                <a:cubicBezTo>
                  <a:pt x="9263" y="6691"/>
                  <a:pt x="9228" y="6584"/>
                  <a:pt x="9228" y="6465"/>
                </a:cubicBezTo>
                <a:lnTo>
                  <a:pt x="9228" y="6108"/>
                </a:lnTo>
                <a:cubicBezTo>
                  <a:pt x="9228" y="6001"/>
                  <a:pt x="9311" y="5917"/>
                  <a:pt x="9418" y="5917"/>
                </a:cubicBezTo>
                <a:lnTo>
                  <a:pt x="10323" y="5917"/>
                </a:lnTo>
                <a:cubicBezTo>
                  <a:pt x="10418" y="5917"/>
                  <a:pt x="10490" y="5846"/>
                  <a:pt x="10490" y="5751"/>
                </a:cubicBezTo>
                <a:cubicBezTo>
                  <a:pt x="10490" y="5667"/>
                  <a:pt x="10418" y="5584"/>
                  <a:pt x="10323" y="5584"/>
                </a:cubicBezTo>
                <a:lnTo>
                  <a:pt x="9418" y="5584"/>
                </a:lnTo>
                <a:cubicBezTo>
                  <a:pt x="9120" y="5584"/>
                  <a:pt x="8882" y="5822"/>
                  <a:pt x="8882" y="6120"/>
                </a:cubicBezTo>
                <a:lnTo>
                  <a:pt x="8882" y="6477"/>
                </a:lnTo>
                <a:cubicBezTo>
                  <a:pt x="8882" y="6703"/>
                  <a:pt x="8966" y="6894"/>
                  <a:pt x="9120" y="7013"/>
                </a:cubicBezTo>
                <a:cubicBezTo>
                  <a:pt x="9311" y="7180"/>
                  <a:pt x="9418" y="7406"/>
                  <a:pt x="9418" y="7656"/>
                </a:cubicBezTo>
                <a:cubicBezTo>
                  <a:pt x="9418" y="7906"/>
                  <a:pt x="9299" y="8144"/>
                  <a:pt x="9109" y="8299"/>
                </a:cubicBezTo>
                <a:cubicBezTo>
                  <a:pt x="8957" y="8423"/>
                  <a:pt x="8780" y="8488"/>
                  <a:pt x="8595" y="8488"/>
                </a:cubicBezTo>
                <a:cubicBezTo>
                  <a:pt x="8533" y="8488"/>
                  <a:pt x="8469" y="8480"/>
                  <a:pt x="8406" y="8465"/>
                </a:cubicBezTo>
                <a:cubicBezTo>
                  <a:pt x="8097" y="8406"/>
                  <a:pt x="7835" y="8132"/>
                  <a:pt x="7763" y="7811"/>
                </a:cubicBezTo>
                <a:cubicBezTo>
                  <a:pt x="7704" y="7513"/>
                  <a:pt x="7811" y="7215"/>
                  <a:pt x="8049" y="7013"/>
                </a:cubicBezTo>
                <a:cubicBezTo>
                  <a:pt x="8216" y="6882"/>
                  <a:pt x="8299" y="6691"/>
                  <a:pt x="8299" y="6477"/>
                </a:cubicBezTo>
                <a:lnTo>
                  <a:pt x="8299" y="6108"/>
                </a:lnTo>
                <a:cubicBezTo>
                  <a:pt x="8299" y="5810"/>
                  <a:pt x="8061" y="5572"/>
                  <a:pt x="7763" y="5572"/>
                </a:cubicBezTo>
                <a:lnTo>
                  <a:pt x="5953" y="5572"/>
                </a:lnTo>
                <a:lnTo>
                  <a:pt x="5953" y="3739"/>
                </a:lnTo>
                <a:cubicBezTo>
                  <a:pt x="5953" y="3643"/>
                  <a:pt x="6037" y="3548"/>
                  <a:pt x="6144" y="3548"/>
                </a:cubicBezTo>
                <a:lnTo>
                  <a:pt x="6513" y="3548"/>
                </a:lnTo>
                <a:cubicBezTo>
                  <a:pt x="6620" y="3548"/>
                  <a:pt x="6727" y="3596"/>
                  <a:pt x="6799" y="3679"/>
                </a:cubicBezTo>
                <a:cubicBezTo>
                  <a:pt x="7017" y="3956"/>
                  <a:pt x="7342" y="4102"/>
                  <a:pt x="7698" y="4102"/>
                </a:cubicBezTo>
                <a:cubicBezTo>
                  <a:pt x="7770" y="4102"/>
                  <a:pt x="7844" y="4096"/>
                  <a:pt x="7918" y="4084"/>
                </a:cubicBezTo>
                <a:cubicBezTo>
                  <a:pt x="8370" y="4001"/>
                  <a:pt x="8728" y="3643"/>
                  <a:pt x="8835" y="3191"/>
                </a:cubicBezTo>
                <a:cubicBezTo>
                  <a:pt x="8906" y="2834"/>
                  <a:pt x="8823" y="2477"/>
                  <a:pt x="8597" y="2215"/>
                </a:cubicBezTo>
                <a:cubicBezTo>
                  <a:pt x="8370" y="1941"/>
                  <a:pt x="8049" y="1774"/>
                  <a:pt x="7692" y="1774"/>
                </a:cubicBezTo>
                <a:cubicBezTo>
                  <a:pt x="7346" y="1774"/>
                  <a:pt x="7001" y="1929"/>
                  <a:pt x="6775" y="2215"/>
                </a:cubicBezTo>
                <a:cubicBezTo>
                  <a:pt x="6715" y="2286"/>
                  <a:pt x="6620" y="2334"/>
                  <a:pt x="6501" y="2334"/>
                </a:cubicBezTo>
                <a:lnTo>
                  <a:pt x="6144" y="2334"/>
                </a:lnTo>
                <a:cubicBezTo>
                  <a:pt x="6037" y="2334"/>
                  <a:pt x="5941" y="2238"/>
                  <a:pt x="5941" y="2131"/>
                </a:cubicBezTo>
                <a:lnTo>
                  <a:pt x="5941" y="1226"/>
                </a:lnTo>
                <a:cubicBezTo>
                  <a:pt x="5941" y="1143"/>
                  <a:pt x="5870" y="1060"/>
                  <a:pt x="5787" y="1060"/>
                </a:cubicBezTo>
                <a:cubicBezTo>
                  <a:pt x="5691" y="1060"/>
                  <a:pt x="5620" y="1143"/>
                  <a:pt x="5620" y="1226"/>
                </a:cubicBezTo>
                <a:lnTo>
                  <a:pt x="5620" y="2131"/>
                </a:lnTo>
                <a:cubicBezTo>
                  <a:pt x="5620" y="2429"/>
                  <a:pt x="5858" y="2667"/>
                  <a:pt x="6156" y="2667"/>
                </a:cubicBezTo>
                <a:lnTo>
                  <a:pt x="6513" y="2667"/>
                </a:lnTo>
                <a:cubicBezTo>
                  <a:pt x="6739" y="2667"/>
                  <a:pt x="6930" y="2584"/>
                  <a:pt x="7049" y="2429"/>
                </a:cubicBezTo>
                <a:cubicBezTo>
                  <a:pt x="7215" y="2238"/>
                  <a:pt x="7430" y="2131"/>
                  <a:pt x="7692" y="2131"/>
                </a:cubicBezTo>
                <a:cubicBezTo>
                  <a:pt x="7942" y="2131"/>
                  <a:pt x="8180" y="2250"/>
                  <a:pt x="8323" y="2453"/>
                </a:cubicBezTo>
                <a:cubicBezTo>
                  <a:pt x="8489" y="2643"/>
                  <a:pt x="8549" y="2893"/>
                  <a:pt x="8489" y="3143"/>
                </a:cubicBezTo>
                <a:cubicBezTo>
                  <a:pt x="8430" y="3465"/>
                  <a:pt x="8168" y="3715"/>
                  <a:pt x="7835" y="3786"/>
                </a:cubicBezTo>
                <a:cubicBezTo>
                  <a:pt x="7780" y="3797"/>
                  <a:pt x="7726" y="3802"/>
                  <a:pt x="7673" y="3802"/>
                </a:cubicBezTo>
                <a:cubicBezTo>
                  <a:pt x="7432" y="3802"/>
                  <a:pt x="7205" y="3695"/>
                  <a:pt x="7049" y="3501"/>
                </a:cubicBezTo>
                <a:cubicBezTo>
                  <a:pt x="6918" y="3346"/>
                  <a:pt x="6727" y="3250"/>
                  <a:pt x="6513" y="3250"/>
                </a:cubicBezTo>
                <a:lnTo>
                  <a:pt x="6144" y="3250"/>
                </a:lnTo>
                <a:cubicBezTo>
                  <a:pt x="5846" y="3250"/>
                  <a:pt x="5608" y="3489"/>
                  <a:pt x="5608" y="3786"/>
                </a:cubicBezTo>
                <a:lnTo>
                  <a:pt x="5608" y="5620"/>
                </a:lnTo>
                <a:lnTo>
                  <a:pt x="3775" y="5620"/>
                </a:lnTo>
                <a:cubicBezTo>
                  <a:pt x="3667" y="5620"/>
                  <a:pt x="3584" y="5525"/>
                  <a:pt x="3584" y="5429"/>
                </a:cubicBezTo>
                <a:lnTo>
                  <a:pt x="3584" y="5048"/>
                </a:lnTo>
                <a:cubicBezTo>
                  <a:pt x="3584" y="4953"/>
                  <a:pt x="3620" y="4846"/>
                  <a:pt x="3715" y="4774"/>
                </a:cubicBezTo>
                <a:cubicBezTo>
                  <a:pt x="4036" y="4501"/>
                  <a:pt x="4191" y="4084"/>
                  <a:pt x="4120" y="3655"/>
                </a:cubicBezTo>
                <a:cubicBezTo>
                  <a:pt x="4025" y="3191"/>
                  <a:pt x="3667" y="2834"/>
                  <a:pt x="3227" y="2727"/>
                </a:cubicBezTo>
                <a:cubicBezTo>
                  <a:pt x="3148" y="2711"/>
                  <a:pt x="3069" y="2703"/>
                  <a:pt x="2991" y="2703"/>
                </a:cubicBezTo>
                <a:cubicBezTo>
                  <a:pt x="2716" y="2703"/>
                  <a:pt x="2452" y="2798"/>
                  <a:pt x="2239" y="2965"/>
                </a:cubicBezTo>
                <a:cubicBezTo>
                  <a:pt x="1977" y="3191"/>
                  <a:pt x="1810" y="3524"/>
                  <a:pt x="1810" y="3882"/>
                </a:cubicBezTo>
                <a:cubicBezTo>
                  <a:pt x="1810" y="4215"/>
                  <a:pt x="1953" y="4560"/>
                  <a:pt x="2239" y="4786"/>
                </a:cubicBezTo>
                <a:cubicBezTo>
                  <a:pt x="2310" y="4846"/>
                  <a:pt x="2358" y="4953"/>
                  <a:pt x="2358" y="5072"/>
                </a:cubicBezTo>
                <a:lnTo>
                  <a:pt x="2358" y="5429"/>
                </a:lnTo>
                <a:cubicBezTo>
                  <a:pt x="2358" y="5525"/>
                  <a:pt x="2274" y="5620"/>
                  <a:pt x="2167" y="5620"/>
                </a:cubicBezTo>
                <a:lnTo>
                  <a:pt x="334" y="5620"/>
                </a:lnTo>
                <a:lnTo>
                  <a:pt x="334" y="881"/>
                </a:lnTo>
                <a:cubicBezTo>
                  <a:pt x="334" y="572"/>
                  <a:pt x="584" y="333"/>
                  <a:pt x="881" y="333"/>
                </a:cubicBezTo>
                <a:lnTo>
                  <a:pt x="5620" y="333"/>
                </a:lnTo>
                <a:lnTo>
                  <a:pt x="5620" y="524"/>
                </a:lnTo>
                <a:cubicBezTo>
                  <a:pt x="5620" y="619"/>
                  <a:pt x="5691" y="691"/>
                  <a:pt x="5787" y="691"/>
                </a:cubicBezTo>
                <a:cubicBezTo>
                  <a:pt x="5870" y="691"/>
                  <a:pt x="5941" y="619"/>
                  <a:pt x="5941" y="524"/>
                </a:cubicBezTo>
                <a:lnTo>
                  <a:pt x="5941" y="333"/>
                </a:lnTo>
                <a:close/>
                <a:moveTo>
                  <a:pt x="2976" y="3061"/>
                </a:moveTo>
                <a:cubicBezTo>
                  <a:pt x="3040" y="3061"/>
                  <a:pt x="3104" y="3069"/>
                  <a:pt x="3167" y="3084"/>
                </a:cubicBezTo>
                <a:cubicBezTo>
                  <a:pt x="3477" y="3143"/>
                  <a:pt x="3727" y="3417"/>
                  <a:pt x="3810" y="3739"/>
                </a:cubicBezTo>
                <a:cubicBezTo>
                  <a:pt x="3870" y="4036"/>
                  <a:pt x="3763" y="4334"/>
                  <a:pt x="3525" y="4536"/>
                </a:cubicBezTo>
                <a:cubicBezTo>
                  <a:pt x="3358" y="4667"/>
                  <a:pt x="3274" y="4858"/>
                  <a:pt x="3274" y="5072"/>
                </a:cubicBezTo>
                <a:lnTo>
                  <a:pt x="3274" y="5441"/>
                </a:lnTo>
                <a:cubicBezTo>
                  <a:pt x="3274" y="5739"/>
                  <a:pt x="3513" y="5977"/>
                  <a:pt x="3810" y="5977"/>
                </a:cubicBezTo>
                <a:lnTo>
                  <a:pt x="5632" y="5977"/>
                </a:lnTo>
                <a:lnTo>
                  <a:pt x="5632" y="7811"/>
                </a:lnTo>
                <a:cubicBezTo>
                  <a:pt x="5632" y="7918"/>
                  <a:pt x="5549" y="8001"/>
                  <a:pt x="5441" y="8001"/>
                </a:cubicBezTo>
                <a:lnTo>
                  <a:pt x="5072" y="8001"/>
                </a:lnTo>
                <a:cubicBezTo>
                  <a:pt x="4965" y="8001"/>
                  <a:pt x="4858" y="7953"/>
                  <a:pt x="4787" y="7870"/>
                </a:cubicBezTo>
                <a:cubicBezTo>
                  <a:pt x="4569" y="7593"/>
                  <a:pt x="4244" y="7447"/>
                  <a:pt x="3887" y="7447"/>
                </a:cubicBezTo>
                <a:cubicBezTo>
                  <a:pt x="3815" y="7447"/>
                  <a:pt x="3741" y="7453"/>
                  <a:pt x="3667" y="7465"/>
                </a:cubicBezTo>
                <a:cubicBezTo>
                  <a:pt x="3215" y="7561"/>
                  <a:pt x="2858" y="7918"/>
                  <a:pt x="2751" y="8358"/>
                </a:cubicBezTo>
                <a:cubicBezTo>
                  <a:pt x="2679" y="8715"/>
                  <a:pt x="2763" y="9073"/>
                  <a:pt x="2989" y="9346"/>
                </a:cubicBezTo>
                <a:cubicBezTo>
                  <a:pt x="3215" y="9608"/>
                  <a:pt x="3536" y="9775"/>
                  <a:pt x="3894" y="9775"/>
                </a:cubicBezTo>
                <a:cubicBezTo>
                  <a:pt x="4239" y="9775"/>
                  <a:pt x="4584" y="9620"/>
                  <a:pt x="4798" y="9346"/>
                </a:cubicBezTo>
                <a:cubicBezTo>
                  <a:pt x="4858" y="9263"/>
                  <a:pt x="4965" y="9227"/>
                  <a:pt x="5084" y="9227"/>
                </a:cubicBezTo>
                <a:lnTo>
                  <a:pt x="5441" y="9227"/>
                </a:lnTo>
                <a:cubicBezTo>
                  <a:pt x="5549" y="9227"/>
                  <a:pt x="5632" y="9311"/>
                  <a:pt x="5632" y="9418"/>
                </a:cubicBezTo>
                <a:lnTo>
                  <a:pt x="5632" y="11251"/>
                </a:lnTo>
                <a:lnTo>
                  <a:pt x="869" y="11251"/>
                </a:lnTo>
                <a:cubicBezTo>
                  <a:pt x="560" y="11251"/>
                  <a:pt x="322" y="10990"/>
                  <a:pt x="322" y="10692"/>
                </a:cubicBezTo>
                <a:lnTo>
                  <a:pt x="322" y="5965"/>
                </a:lnTo>
                <a:lnTo>
                  <a:pt x="2155" y="5965"/>
                </a:lnTo>
                <a:cubicBezTo>
                  <a:pt x="2453" y="5965"/>
                  <a:pt x="2691" y="5727"/>
                  <a:pt x="2691" y="5429"/>
                </a:cubicBezTo>
                <a:lnTo>
                  <a:pt x="2691" y="5072"/>
                </a:lnTo>
                <a:cubicBezTo>
                  <a:pt x="2691" y="4846"/>
                  <a:pt x="2596" y="4655"/>
                  <a:pt x="2453" y="4536"/>
                </a:cubicBezTo>
                <a:cubicBezTo>
                  <a:pt x="2262" y="4370"/>
                  <a:pt x="2155" y="4143"/>
                  <a:pt x="2155" y="3893"/>
                </a:cubicBezTo>
                <a:cubicBezTo>
                  <a:pt x="2155" y="3643"/>
                  <a:pt x="2274" y="3405"/>
                  <a:pt x="2465" y="3250"/>
                </a:cubicBezTo>
                <a:cubicBezTo>
                  <a:pt x="2607" y="3126"/>
                  <a:pt x="2789" y="3061"/>
                  <a:pt x="2976" y="3061"/>
                </a:cubicBezTo>
                <a:close/>
                <a:moveTo>
                  <a:pt x="893" y="0"/>
                </a:moveTo>
                <a:cubicBezTo>
                  <a:pt x="393" y="0"/>
                  <a:pt x="0" y="393"/>
                  <a:pt x="0" y="893"/>
                </a:cubicBezTo>
                <a:lnTo>
                  <a:pt x="0" y="10680"/>
                </a:lnTo>
                <a:cubicBezTo>
                  <a:pt x="0" y="11168"/>
                  <a:pt x="393" y="11573"/>
                  <a:pt x="893" y="11573"/>
                </a:cubicBezTo>
                <a:lnTo>
                  <a:pt x="10680" y="11573"/>
                </a:lnTo>
                <a:cubicBezTo>
                  <a:pt x="11168" y="11573"/>
                  <a:pt x="11573" y="11168"/>
                  <a:pt x="11573" y="10680"/>
                </a:cubicBezTo>
                <a:lnTo>
                  <a:pt x="11573" y="893"/>
                </a:lnTo>
                <a:cubicBezTo>
                  <a:pt x="11573" y="393"/>
                  <a:pt x="11168" y="0"/>
                  <a:pt x="106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4289E-7A40-77E3-F2F1-08901A2B8BB8}"/>
              </a:ext>
            </a:extLst>
          </p:cNvPr>
          <p:cNvSpPr txBox="1"/>
          <p:nvPr/>
        </p:nvSpPr>
        <p:spPr>
          <a:xfrm>
            <a:off x="4254500" y="4762500"/>
            <a:ext cx="635000" cy="276999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US" sz="1200">
                <a:solidFill>
                  <a:srgbClr val="071B4B"/>
                </a:solidFill>
                <a:latin typeface="Bahnschrift SemiBold" panose="020B0502040204020203" pitchFamily="34" charset="0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rketing Annual Report by Slidesgo">
  <a:themeElements>
    <a:clrScheme name="Simple Light">
      <a:dk1>
        <a:srgbClr val="071B4B"/>
      </a:dk1>
      <a:lt1>
        <a:srgbClr val="F3F3F3"/>
      </a:lt1>
      <a:dk2>
        <a:srgbClr val="38E8A4"/>
      </a:dk2>
      <a:lt2>
        <a:srgbClr val="3868CE"/>
      </a:lt2>
      <a:accent1>
        <a:srgbClr val="E9E9E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71B4B"/>
      </a:hlink>
      <a:folHlink>
        <a:srgbClr val="0097A7"/>
      </a:folHlink>
    </a:clrScheme>
    <a:fontScheme name="Custom 2">
      <a:majorFont>
        <a:latin typeface="IRANYekan Black"/>
        <a:ea typeface=""/>
        <a:cs typeface="IRANYekan ExtraBold"/>
      </a:majorFont>
      <a:minorFont>
        <a:latin typeface="B Nazanin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710</Words>
  <Application>Microsoft Office PowerPoint</Application>
  <PresentationFormat>On-screen Show (16:9)</PresentationFormat>
  <Paragraphs>172</Paragraphs>
  <Slides>41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Lexend Medium</vt:lpstr>
      <vt:lpstr>Nunito Light</vt:lpstr>
      <vt:lpstr>Lexend SemiBold</vt:lpstr>
      <vt:lpstr>IRANYekan Black</vt:lpstr>
      <vt:lpstr>Bahnschrift SemiBold</vt:lpstr>
      <vt:lpstr>Lexend</vt:lpstr>
      <vt:lpstr>B Nazanin</vt:lpstr>
      <vt:lpstr>Arial</vt:lpstr>
      <vt:lpstr>Bebas Neue</vt:lpstr>
      <vt:lpstr>Wingdings</vt:lpstr>
      <vt:lpstr>Marketing Annual Report by Slidesgo</vt:lpstr>
      <vt:lpstr>پروژه آمار و احتمال حیاتی</vt:lpstr>
      <vt:lpstr>فهرست</vt:lpstr>
      <vt:lpstr>مقدمه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پروژه آمار و احتمال حیاتی</dc:title>
  <dc:creator>Mohammad Ahadzadeh</dc:creator>
  <cp:lastModifiedBy>Mohammad Ahadzadeh</cp:lastModifiedBy>
  <cp:revision>6</cp:revision>
  <dcterms:modified xsi:type="dcterms:W3CDTF">2024-01-31T22:28:11Z</dcterms:modified>
</cp:coreProperties>
</file>